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46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918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80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98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864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449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47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22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467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562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981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8BE81A-0E40-4DDD-AA63-960857A807D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AB4306-C6E2-4D76-9D1D-33B9A8990C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280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70A8D6F-1108-5E11-1919-D5218151D6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7152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074C1B-9F33-429C-C81F-E3596478B1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194560" y="3685031"/>
            <a:ext cx="6501384" cy="739331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575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2026-05-15T19:37:15Z</dcterms:created>
  <dcterms:modified xsi:type="dcterms:W3CDTF">2026-05-15T19:40:41Z</dcterms:modified>
</cp:coreProperties>
</file>