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tlyn Freier" userId="e4d43e93-2f0e-4401-a17f-55367e6d70c3" providerId="ADAL" clId="{15188DFA-5BC8-41CB-A618-8C5EECF1D7D6}"/>
    <pc:docChg chg="modSld">
      <pc:chgData name="Kaitlyn Freier" userId="e4d43e93-2f0e-4401-a17f-55367e6d70c3" providerId="ADAL" clId="{15188DFA-5BC8-41CB-A618-8C5EECF1D7D6}" dt="2026-05-15T19:35:15.698" v="3"/>
      <pc:docMkLst>
        <pc:docMk/>
      </pc:docMkLst>
      <pc:sldChg chg="delSp mod">
        <pc:chgData name="Kaitlyn Freier" userId="e4d43e93-2f0e-4401-a17f-55367e6d70c3" providerId="ADAL" clId="{15188DFA-5BC8-41CB-A618-8C5EECF1D7D6}" dt="2026-05-15T19:35:15.698" v="3"/>
        <pc:sldMkLst>
          <pc:docMk/>
          <pc:sldMk cId="917495390" sldId="256"/>
        </pc:sldMkLst>
        <pc:spChg chg="del">
          <ac:chgData name="Kaitlyn Freier" userId="e4d43e93-2f0e-4401-a17f-55367e6d70c3" providerId="ADAL" clId="{15188DFA-5BC8-41CB-A618-8C5EECF1D7D6}" dt="2026-05-15T19:35:15.698" v="1"/>
          <ac:spMkLst>
            <pc:docMk/>
            <pc:sldMk cId="917495390" sldId="256"/>
            <ac:spMk id="6" creationId="{AB326281-90B1-2E42-98E8-0370D54BC201}"/>
          </ac:spMkLst>
        </pc:spChg>
        <pc:spChg chg="del">
          <ac:chgData name="Kaitlyn Freier" userId="e4d43e93-2f0e-4401-a17f-55367e6d70c3" providerId="ADAL" clId="{15188DFA-5BC8-41CB-A618-8C5EECF1D7D6}" dt="2026-05-15T19:35:15.698" v="3"/>
          <ac:spMkLst>
            <pc:docMk/>
            <pc:sldMk cId="917495390" sldId="256"/>
            <ac:spMk id="7" creationId="{6A54A576-F695-B694-E1B4-414434BD02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698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981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636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07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509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190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75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78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536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388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074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793A4-6563-41C2-A554-93D8405F2A7B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52EF5-908E-4D95-87CC-C97B061DE6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195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C4BD69-5AFA-2BDF-62EB-0008CF9ACAF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5642D-7CA1-7C91-22D2-1CD7D7752B5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121408" y="3712463"/>
            <a:ext cx="6547104" cy="702755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9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2026-05-15T19:33:08Z</dcterms:created>
  <dcterms:modified xsi:type="dcterms:W3CDTF">2026-05-15T19:35:24Z</dcterms:modified>
</cp:coreProperties>
</file>