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157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963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151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649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40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97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157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092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302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21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66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A180B4-BD7A-4926-B8DA-34ED92477798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6C7F-4CF1-4C06-BA1B-37689271FE8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032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0BF0A1-16E5-B72D-1421-43CE87A7E91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7152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4A2769-010E-3673-B550-89AA245CDB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130552" y="3913632"/>
            <a:ext cx="6620256" cy="512064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025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2026-05-15T19:20:19Z</dcterms:created>
  <dcterms:modified xsi:type="dcterms:W3CDTF">2026-05-15T19:25:20Z</dcterms:modified>
</cp:coreProperties>
</file>