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E6344A"/>
    <a:srgbClr val="242F3A"/>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3788"/>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noGrp="1" noRot="1" noMove="1" noResize="1" noEditPoints="1" noAdjustHandles="1" noChangeArrowheads="1" noChangeShapeType="1"/>
          </p:cNvSpPr>
          <p:nvPr/>
        </p:nvSpPr>
        <p:spPr>
          <a:xfrm>
            <a:off x="2819927" y="867802"/>
            <a:ext cx="3216888" cy="315471"/>
          </a:xfrm>
          <a:prstGeom prst="rect">
            <a:avLst/>
          </a:prstGeom>
        </p:spPr>
        <p:txBody>
          <a:bodyPr/>
          <a:lstStyle>
            <a:lvl1pPr>
              <a:defRPr>
                <a:latin typeface="+mj-lt"/>
                <a:ea typeface="+mj-ea"/>
                <a:cs typeface="+mj-cs"/>
              </a:defRPr>
            </a:lvl1pPr>
          </a:lstStyle>
          <a:p>
            <a:pPr algn="ctr"/>
            <a:r>
              <a:rPr lang="en-CA" sz="2000" kern="0" dirty="0">
                <a:solidFill>
                  <a:schemeClr val="bg1"/>
                </a:solidFill>
                <a:latin typeface="Hero Junior Super" panose="02000A00000000000000" pitchFamily="50" charset="0"/>
              </a:rPr>
              <a:t>Insert First Name Here</a:t>
            </a:r>
          </a:p>
        </p:txBody>
      </p:sp>
      <p:sp>
        <p:nvSpPr>
          <p:cNvPr id="25" name="object 4">
            <a:extLst>
              <a:ext uri="{FF2B5EF4-FFF2-40B4-BE49-F238E27FC236}">
                <a16:creationId xmlns:a16="http://schemas.microsoft.com/office/drawing/2014/main" id="{14FA5A67-4331-4C90-94AF-DE3A721E6D25}"/>
              </a:ext>
            </a:extLst>
          </p:cNvPr>
          <p:cNvSpPr txBox="1">
            <a:spLocks noGrp="1" noRot="1" noMove="1" noResize="1" noEditPoints="1" noAdjustHandles="1" noChangeArrowheads="1" noChangeShapeType="1"/>
          </p:cNvSpPr>
          <p:nvPr/>
        </p:nvSpPr>
        <p:spPr>
          <a:xfrm>
            <a:off x="2949502" y="1470544"/>
            <a:ext cx="332893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39702" y="942279"/>
            <a:ext cx="2687442" cy="2687442"/>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
        <p:nvSpPr>
          <p:cNvPr id="28" name="Title 5">
            <a:extLst>
              <a:ext uri="{FF2B5EF4-FFF2-40B4-BE49-F238E27FC236}">
                <a16:creationId xmlns:a16="http://schemas.microsoft.com/office/drawing/2014/main" id="{A38A5D46-99CA-4DC9-A4EC-EB70DA4F87CF}"/>
              </a:ext>
            </a:extLst>
          </p:cNvPr>
          <p:cNvSpPr txBox="1">
            <a:spLocks noGrp="1" noRot="1" noMove="1" noResize="1" noEditPoints="1" noAdjustHandles="1" noChangeArrowheads="1" noChangeShapeType="1"/>
          </p:cNvSpPr>
          <p:nvPr/>
        </p:nvSpPr>
        <p:spPr>
          <a:xfrm>
            <a:off x="2834841" y="1236496"/>
            <a:ext cx="3216888" cy="315471"/>
          </a:xfrm>
          <a:prstGeom prst="rect">
            <a:avLst/>
          </a:prstGeom>
        </p:spPr>
        <p:txBody>
          <a:bodyPr/>
          <a:lstStyle>
            <a:lvl1pPr>
              <a:defRPr>
                <a:latin typeface="+mj-lt"/>
                <a:ea typeface="+mj-ea"/>
                <a:cs typeface="+mj-cs"/>
              </a:defRPr>
            </a:lvl1pPr>
          </a:lstStyle>
          <a:p>
            <a:r>
              <a:rPr lang="en-CA" sz="1600" kern="0" dirty="0">
                <a:solidFill>
                  <a:srgbClr val="FECE1C"/>
                </a:solidFill>
                <a:latin typeface="Hero Junior Bold" panose="02000800000000000000" pitchFamily="50" charset="0"/>
              </a:rPr>
              <a:t>Education and Quality Lead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E6344A"/>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TotalTime>
  <Words>195</Words>
  <Application>Microsoft Office PowerPoint</Application>
  <PresentationFormat>Custom</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Super</vt:lpstr>
      <vt:lpstr>Calibri</vt:lpstr>
      <vt:lpstr>Hero Junior Bold</vt:lpstr>
      <vt:lpstr>Hero Junior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6</cp:revision>
  <dcterms:created xsi:type="dcterms:W3CDTF">2022-04-14T19:01:13Z</dcterms:created>
  <dcterms:modified xsi:type="dcterms:W3CDTF">2026-02-19T16:38:21Z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