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 id="257" r:id="rId3"/>
    <p:sldId id="258" r:id="rId4"/>
    <p:sldId id="259" r:id="rId5"/>
  </p:sldIdLst>
  <p:sldSz cx="4572000" cy="6400800"/>
  <p:notesSz cx="4572000" cy="6400800"/>
  <p:embeddedFontLst>
    <p:embeddedFont>
      <p:font typeface="Hero Junior Bold" panose="02000800000000000000" pitchFamily="50" charset="0"/>
      <p:bold r:id="rId6"/>
    </p:embeddedFont>
    <p:embeddedFont>
      <p:font typeface="Hero Junior Light" panose="02000400000000000000" pitchFamily="50" charset="0"/>
      <p:regular r:id="rId7"/>
    </p:embeddedFont>
    <p:embeddedFont>
      <p:font typeface="Hero Junior Super" panose="02000A00000000000000" pitchFamily="50" charset="0"/>
      <p:bold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CE1C"/>
    <a:srgbClr val="E6344A"/>
    <a:srgbClr val="7F398F"/>
    <a:srgbClr val="2F59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5160" y="10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Tomlinson" userId="4e927825-7b32-4808-aeb1-a2c9ffb307f6" providerId="ADAL" clId="{8BD4CCCD-9943-453A-90EA-826410CE44C9}"/>
    <pc:docChg chg="modSld">
      <pc:chgData name="Lisa Tomlinson" userId="4e927825-7b32-4808-aeb1-a2c9ffb307f6" providerId="ADAL" clId="{8BD4CCCD-9943-453A-90EA-826410CE44C9}" dt="2024-03-20T17:22:07.454" v="40"/>
      <pc:docMkLst>
        <pc:docMk/>
      </pc:docMkLst>
      <pc:sldChg chg="modSp mod">
        <pc:chgData name="Lisa Tomlinson" userId="4e927825-7b32-4808-aeb1-a2c9ffb307f6" providerId="ADAL" clId="{8BD4CCCD-9943-453A-90EA-826410CE44C9}" dt="2024-03-20T17:22:07.454" v="40"/>
        <pc:sldMkLst>
          <pc:docMk/>
          <pc:sldMk cId="0" sldId="256"/>
        </pc:sldMkLst>
        <pc:spChg chg="mod">
          <ac:chgData name="Lisa Tomlinson" userId="4e927825-7b32-4808-aeb1-a2c9ffb307f6" providerId="ADAL" clId="{8BD4CCCD-9943-453A-90EA-826410CE44C9}" dt="2024-03-20T17:22:07.454" v="40"/>
          <ac:spMkLst>
            <pc:docMk/>
            <pc:sldMk cId="0" sldId="256"/>
            <ac:spMk id="29" creationId="{4D13DCDB-2F02-4E93-9E31-9CD47F79C272}"/>
          </ac:spMkLst>
        </pc:spChg>
        <pc:spChg chg="mod">
          <ac:chgData name="Lisa Tomlinson" userId="4e927825-7b32-4808-aeb1-a2c9ffb307f6" providerId="ADAL" clId="{8BD4CCCD-9943-453A-90EA-826410CE44C9}" dt="2024-03-20T17:22:00.586" v="39" actId="20577"/>
          <ac:spMkLst>
            <pc:docMk/>
            <pc:sldMk cId="0" sldId="256"/>
            <ac:spMk id="30" creationId="{7F8C7F0E-9DD4-4395-BAC8-974E6EC7D87C}"/>
          </ac:spMkLst>
        </pc:spChg>
        <pc:spChg chg="mod">
          <ac:chgData name="Lisa Tomlinson" userId="4e927825-7b32-4808-aeb1-a2c9ffb307f6" providerId="ADAL" clId="{8BD4CCCD-9943-453A-90EA-826410CE44C9}" dt="2024-03-20T17:21:53.406" v="15" actId="207"/>
          <ac:spMkLst>
            <pc:docMk/>
            <pc:sldMk cId="0" sldId="256"/>
            <ac:spMk id="31" creationId="{8BFA12A3-97CC-4407-AC36-D4F4263AC1A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42900" y="1984248"/>
            <a:ext cx="3886200" cy="1344168"/>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685800" y="3584448"/>
            <a:ext cx="3200400" cy="16002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228600" y="1472184"/>
            <a:ext cx="1988820" cy="4224528"/>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2354580" y="1472184"/>
            <a:ext cx="1988820" cy="4224528"/>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2/19/2026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28600" y="256032"/>
            <a:ext cx="4114800" cy="1024128"/>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228600" y="1472184"/>
            <a:ext cx="4114800" cy="4224528"/>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1554480" y="5952744"/>
            <a:ext cx="1463040" cy="32004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228600" y="5952744"/>
            <a:ext cx="1051560" cy="32004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2/19/2026</a:t>
            </a:fld>
            <a:endParaRPr lang="en-US"/>
          </a:p>
        </p:txBody>
      </p:sp>
      <p:sp>
        <p:nvSpPr>
          <p:cNvPr id="6" name="Holder 6"/>
          <p:cNvSpPr>
            <a:spLocks noGrp="1"/>
          </p:cNvSpPr>
          <p:nvPr>
            <p:ph type="sldNum" sz="quarter" idx="7"/>
          </p:nvPr>
        </p:nvSpPr>
        <p:spPr>
          <a:xfrm>
            <a:off x="3291840" y="5952744"/>
            <a:ext cx="1051560" cy="32004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0.png"/><Relationship Id="rId4" Type="http://schemas.openxmlformats.org/officeDocument/2006/relationships/image" Target="../media/image3.pn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1.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29" name="object 4">
            <a:extLst>
              <a:ext uri="{FF2B5EF4-FFF2-40B4-BE49-F238E27FC236}">
                <a16:creationId xmlns:a16="http://schemas.microsoft.com/office/drawing/2014/main" id="{4D13DCDB-2F02-4E93-9E31-9CD47F79C272}"/>
              </a:ext>
            </a:extLst>
          </p:cNvPr>
          <p:cNvSpPr txBox="1">
            <a:spLocks noGrp="1" noRot="1" noMove="1" noResize="1" noEditPoints="1" noAdjustHandles="1" noChangeArrowheads="1" noChangeShapeType="1"/>
          </p:cNvSpPr>
          <p:nvPr/>
        </p:nvSpPr>
        <p:spPr>
          <a:xfrm>
            <a:off x="262010" y="3857281"/>
            <a:ext cx="4047971" cy="1670970"/>
          </a:xfrm>
          <a:prstGeom prst="rect">
            <a:avLst/>
          </a:prstGeom>
        </p:spPr>
        <p:txBody>
          <a:bodyPr vert="horz" wrap="square" lIns="0" tIns="191770" rIns="0" bIns="0" rtlCol="0">
            <a:spAutoFit/>
          </a:bodyPr>
          <a:lstStyle/>
          <a:p>
            <a:pPr algn="ctr">
              <a:spcAft>
                <a:spcPts val="1200"/>
              </a:spcAft>
            </a:pPr>
            <a:r>
              <a:rPr lang="en-US" sz="1200" dirty="0">
                <a:solidFill>
                  <a:schemeClr val="bg1"/>
                </a:solidFill>
                <a:latin typeface="Hero Junior Light" panose="02000400000000000000" pitchFamily="50" charset="0"/>
                <a:ea typeface="Times New Roman" panose="02020603050405020304" pitchFamily="18" charset="0"/>
              </a:rPr>
              <a:t>(Please remove current text and insert bio here.)</a:t>
            </a:r>
            <a:br>
              <a:rPr lang="en-US" sz="1200" dirty="0">
                <a:solidFill>
                  <a:schemeClr val="bg1"/>
                </a:solidFill>
                <a:latin typeface="Hero Junior Light" panose="02000400000000000000" pitchFamily="50" charset="0"/>
                <a:ea typeface="Times New Roman" panose="02020603050405020304" pitchFamily="18" charset="0"/>
              </a:rPr>
            </a:br>
            <a:r>
              <a:rPr lang="en-US" sz="1200" dirty="0">
                <a:solidFill>
                  <a:schemeClr val="bg1"/>
                </a:solidFill>
                <a:effectLst/>
                <a:latin typeface="Hero Junior Light" panose="02000400000000000000" pitchFamily="50" charset="0"/>
                <a:ea typeface="Times New Roman" panose="02020603050405020304" pitchFamily="18" charset="0"/>
              </a:rPr>
              <a:t>Janet has worked in childcare for over 10 years and has been with BrightPath since January of 2022. After receiving her bachelor’s degree in Business Administration, she discovered that she had a passion for early childhood education and began working in the field. Since then, she has worked with all age groups. </a:t>
            </a:r>
            <a:endParaRPr lang="en-CA" sz="1200" dirty="0">
              <a:solidFill>
                <a:schemeClr val="bg1"/>
              </a:solidFill>
              <a:effectLst/>
              <a:latin typeface="Hero Junior Light" panose="02000400000000000000" pitchFamily="50" charset="0"/>
              <a:ea typeface="Times New Roman" panose="02020603050405020304" pitchFamily="18" charset="0"/>
            </a:endParaRPr>
          </a:p>
        </p:txBody>
      </p:sp>
      <p:sp>
        <p:nvSpPr>
          <p:cNvPr id="30" name="TextBox 29">
            <a:extLst>
              <a:ext uri="{FF2B5EF4-FFF2-40B4-BE49-F238E27FC236}">
                <a16:creationId xmlns:a16="http://schemas.microsoft.com/office/drawing/2014/main" id="{7F8C7F0E-9DD4-4395-BAC8-974E6EC7D87C}"/>
              </a:ext>
            </a:extLst>
          </p:cNvPr>
          <p:cNvSpPr txBox="1">
            <a:spLocks noGrp="1" noRot="1" noMove="1" noResize="1" noEditPoints="1" noAdjustHandles="1" noChangeArrowheads="1" noChangeShapeType="1"/>
          </p:cNvSpPr>
          <p:nvPr/>
        </p:nvSpPr>
        <p:spPr>
          <a:xfrm>
            <a:off x="0" y="3316841"/>
            <a:ext cx="4572000" cy="400110"/>
          </a:xfrm>
          <a:prstGeom prst="rect">
            <a:avLst/>
          </a:prstGeom>
          <a:noFill/>
        </p:spPr>
        <p:txBody>
          <a:bodyPr wrap="square" rtlCol="0">
            <a:spAutoFit/>
          </a:bodyPr>
          <a:lstStyle/>
          <a:p>
            <a:pPr algn="ctr"/>
            <a:r>
              <a:rPr lang="en-CA" sz="2000" dirty="0">
                <a:solidFill>
                  <a:schemeClr val="bg1"/>
                </a:solidFill>
                <a:latin typeface="Hero Junior Super" panose="02000A00000000000000" pitchFamily="50" charset="0"/>
              </a:rPr>
              <a:t>Insert First Name Here</a:t>
            </a:r>
          </a:p>
        </p:txBody>
      </p:sp>
      <p:sp>
        <p:nvSpPr>
          <p:cNvPr id="31" name="Oval 30">
            <a:extLst>
              <a:ext uri="{FF2B5EF4-FFF2-40B4-BE49-F238E27FC236}">
                <a16:creationId xmlns:a16="http://schemas.microsoft.com/office/drawing/2014/main" id="{8BFA12A3-97CC-4407-AC36-D4F4263AC1AE}"/>
              </a:ext>
            </a:extLst>
          </p:cNvPr>
          <p:cNvSpPr/>
          <p:nvPr/>
        </p:nvSpPr>
        <p:spPr>
          <a:xfrm>
            <a:off x="800097" y="228600"/>
            <a:ext cx="2971800" cy="2971800"/>
          </a:xfrm>
          <a:prstGeom prst="ellipse">
            <a:avLst/>
          </a:prstGeom>
          <a:solidFill>
            <a:srgbClr val="FECE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33" name="object 4">
            <a:extLst>
              <a:ext uri="{FF2B5EF4-FFF2-40B4-BE49-F238E27FC236}">
                <a16:creationId xmlns:a16="http://schemas.microsoft.com/office/drawing/2014/main" id="{FF81CFB5-946F-455B-8741-FE6687F6F747}"/>
              </a:ext>
            </a:extLst>
          </p:cNvPr>
          <p:cNvSpPr txBox="1"/>
          <p:nvPr/>
        </p:nvSpPr>
        <p:spPr>
          <a:xfrm>
            <a:off x="262009" y="3429000"/>
            <a:ext cx="4047971" cy="1209305"/>
          </a:xfrm>
          <a:prstGeom prst="rect">
            <a:avLst/>
          </a:prstGeom>
        </p:spPr>
        <p:txBody>
          <a:bodyPr vert="horz" wrap="square" lIns="0" tIns="191770" rIns="0" bIns="0" rtlCol="0">
            <a:spAutoFit/>
          </a:bodyPr>
          <a:lstStyle/>
          <a:p>
            <a:pPr algn="ctr">
              <a:spcAft>
                <a:spcPts val="1200"/>
              </a:spcAft>
            </a:pPr>
            <a:r>
              <a:rPr lang="en-US" sz="1400" dirty="0">
                <a:solidFill>
                  <a:schemeClr val="bg1"/>
                </a:solidFill>
                <a:latin typeface="Hero Junior Bold" panose="02000800000000000000" pitchFamily="50" charset="0"/>
                <a:ea typeface="Times New Roman" panose="02020603050405020304" pitchFamily="18" charset="0"/>
              </a:rPr>
              <a:t>Step 1:</a:t>
            </a: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Click on the</a:t>
            </a:r>
            <a:r>
              <a:rPr lang="en-US" sz="1400" dirty="0">
                <a:solidFill>
                  <a:schemeClr val="bg1"/>
                </a:solidFill>
                <a:latin typeface="Hero Junior Bold" panose="02000800000000000000" pitchFamily="50" charset="0"/>
                <a:ea typeface="Times New Roman" panose="02020603050405020304" pitchFamily="18" charset="0"/>
              </a:rPr>
              <a:t> circle and press the tab ‘Shape Format’ that will pop up on the top right corner.</a:t>
            </a:r>
            <a:endParaRPr lang="en-CA" sz="1400" dirty="0">
              <a:solidFill>
                <a:schemeClr val="bg1"/>
              </a:solidFill>
              <a:effectLst/>
              <a:latin typeface="Hero Junior Bold" panose="02000800000000000000" pitchFamily="50" charset="0"/>
              <a:ea typeface="Times New Roman" panose="02020603050405020304" pitchFamily="18" charset="0"/>
            </a:endParaRPr>
          </a:p>
        </p:txBody>
      </p:sp>
      <p:sp>
        <p:nvSpPr>
          <p:cNvPr id="34" name="TextBox 33">
            <a:extLst>
              <a:ext uri="{FF2B5EF4-FFF2-40B4-BE49-F238E27FC236}">
                <a16:creationId xmlns:a16="http://schemas.microsoft.com/office/drawing/2014/main" id="{444498BF-E6B7-41C4-A1AD-4EC0582C8AED}"/>
              </a:ext>
            </a:extLst>
          </p:cNvPr>
          <p:cNvSpPr txBox="1"/>
          <p:nvPr/>
        </p:nvSpPr>
        <p:spPr>
          <a:xfrm>
            <a:off x="964160" y="304800"/>
            <a:ext cx="2643672" cy="646331"/>
          </a:xfrm>
          <a:prstGeom prst="rect">
            <a:avLst/>
          </a:prstGeom>
          <a:noFill/>
        </p:spPr>
        <p:txBody>
          <a:bodyPr wrap="none" rtlCol="0">
            <a:spAutoFit/>
          </a:bodyPr>
          <a:lstStyle/>
          <a:p>
            <a:pPr algn="ctr"/>
            <a:r>
              <a:rPr lang="en-CA" dirty="0">
                <a:solidFill>
                  <a:schemeClr val="bg1"/>
                </a:solidFill>
                <a:latin typeface="Hero Junior Super" panose="02000A00000000000000" pitchFamily="50" charset="0"/>
              </a:rPr>
              <a:t>How to Insert Image</a:t>
            </a:r>
          </a:p>
          <a:p>
            <a:pPr algn="ctr"/>
            <a:r>
              <a:rPr lang="en-CA" dirty="0">
                <a:solidFill>
                  <a:schemeClr val="bg1"/>
                </a:solidFill>
                <a:latin typeface="Hero Junior Super" panose="02000A00000000000000" pitchFamily="50" charset="0"/>
              </a:rPr>
              <a:t>into Circle</a:t>
            </a:r>
          </a:p>
        </p:txBody>
      </p:sp>
      <p:pic>
        <p:nvPicPr>
          <p:cNvPr id="35" name="Picture 34" descr="Graphical user interface, application, PowerPoint&#10;&#10;Description automatically generated">
            <a:extLst>
              <a:ext uri="{FF2B5EF4-FFF2-40B4-BE49-F238E27FC236}">
                <a16:creationId xmlns:a16="http://schemas.microsoft.com/office/drawing/2014/main" id="{98CBE058-D1FB-4E7C-8C75-C29A94E1ADC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 y="960656"/>
            <a:ext cx="4572000" cy="2255012"/>
          </a:xfrm>
          <a:prstGeom prst="rect">
            <a:avLst/>
          </a:prstGeom>
        </p:spPr>
      </p:pic>
    </p:spTree>
    <p:extLst>
      <p:ext uri="{BB962C8B-B14F-4D97-AF65-F5344CB8AC3E}">
        <p14:creationId xmlns:p14="http://schemas.microsoft.com/office/powerpoint/2010/main" val="2734831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34" name="TextBox 33">
            <a:extLst>
              <a:ext uri="{FF2B5EF4-FFF2-40B4-BE49-F238E27FC236}">
                <a16:creationId xmlns:a16="http://schemas.microsoft.com/office/drawing/2014/main" id="{444498BF-E6B7-41C4-A1AD-4EC0582C8AED}"/>
              </a:ext>
            </a:extLst>
          </p:cNvPr>
          <p:cNvSpPr txBox="1"/>
          <p:nvPr/>
        </p:nvSpPr>
        <p:spPr>
          <a:xfrm>
            <a:off x="964160" y="304800"/>
            <a:ext cx="2643672" cy="646331"/>
          </a:xfrm>
          <a:prstGeom prst="rect">
            <a:avLst/>
          </a:prstGeom>
          <a:noFill/>
        </p:spPr>
        <p:txBody>
          <a:bodyPr wrap="none" rtlCol="0">
            <a:spAutoFit/>
          </a:bodyPr>
          <a:lstStyle/>
          <a:p>
            <a:pPr algn="ctr"/>
            <a:r>
              <a:rPr lang="en-CA" dirty="0">
                <a:solidFill>
                  <a:schemeClr val="bg1"/>
                </a:solidFill>
                <a:latin typeface="Hero Junior Super" panose="02000A00000000000000" pitchFamily="50" charset="0"/>
              </a:rPr>
              <a:t>How to Insert Image</a:t>
            </a:r>
          </a:p>
          <a:p>
            <a:pPr algn="ctr"/>
            <a:r>
              <a:rPr lang="en-CA" dirty="0">
                <a:solidFill>
                  <a:schemeClr val="bg1"/>
                </a:solidFill>
                <a:latin typeface="Hero Junior Super" panose="02000A00000000000000" pitchFamily="50" charset="0"/>
              </a:rPr>
              <a:t>into Circle</a:t>
            </a:r>
          </a:p>
        </p:txBody>
      </p:sp>
      <p:sp>
        <p:nvSpPr>
          <p:cNvPr id="32" name="object 4">
            <a:extLst>
              <a:ext uri="{FF2B5EF4-FFF2-40B4-BE49-F238E27FC236}">
                <a16:creationId xmlns:a16="http://schemas.microsoft.com/office/drawing/2014/main" id="{954FFFFE-BF0F-425D-90BA-8098CB1D34BF}"/>
              </a:ext>
            </a:extLst>
          </p:cNvPr>
          <p:cNvSpPr txBox="1"/>
          <p:nvPr/>
        </p:nvSpPr>
        <p:spPr>
          <a:xfrm>
            <a:off x="262010" y="3495675"/>
            <a:ext cx="4047971" cy="993862"/>
          </a:xfrm>
          <a:prstGeom prst="rect">
            <a:avLst/>
          </a:prstGeom>
        </p:spPr>
        <p:txBody>
          <a:bodyPr vert="horz" wrap="square" lIns="0" tIns="191770" rIns="0" bIns="0" rtlCol="0">
            <a:spAutoFit/>
          </a:bodyPr>
          <a:lstStyle/>
          <a:p>
            <a:pPr algn="ctr">
              <a:spcAft>
                <a:spcPts val="1200"/>
              </a:spcAft>
            </a:pPr>
            <a:r>
              <a:rPr lang="en-US" sz="1400" dirty="0">
                <a:solidFill>
                  <a:schemeClr val="bg1"/>
                </a:solidFill>
                <a:latin typeface="Hero Junior Bold" panose="02000800000000000000" pitchFamily="50" charset="0"/>
                <a:ea typeface="Times New Roman" panose="02020603050405020304" pitchFamily="18" charset="0"/>
              </a:rPr>
              <a:t>Step 2:</a:t>
            </a: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On the ‘Shape Format’ tab, press ‘Shape Fill’ and then ‘Picture’</a:t>
            </a:r>
            <a:endParaRPr lang="en-CA" sz="1400" dirty="0">
              <a:solidFill>
                <a:schemeClr val="bg1"/>
              </a:solidFill>
              <a:effectLst/>
              <a:latin typeface="Hero Junior Bold" panose="02000800000000000000" pitchFamily="50" charset="0"/>
              <a:ea typeface="Times New Roman" panose="02020603050405020304" pitchFamily="18" charset="0"/>
            </a:endParaRPr>
          </a:p>
        </p:txBody>
      </p:sp>
      <p:pic>
        <p:nvPicPr>
          <p:cNvPr id="36" name="Picture 35" descr="Graphical user interface, application&#10;&#10;Description automatically generated">
            <a:extLst>
              <a:ext uri="{FF2B5EF4-FFF2-40B4-BE49-F238E27FC236}">
                <a16:creationId xmlns:a16="http://schemas.microsoft.com/office/drawing/2014/main" id="{D9292527-C9BA-4174-AD9F-0A1E3E7796C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1207321"/>
            <a:ext cx="4572000" cy="2259779"/>
          </a:xfrm>
          <a:prstGeom prst="rect">
            <a:avLst/>
          </a:prstGeom>
        </p:spPr>
      </p:pic>
    </p:spTree>
    <p:extLst>
      <p:ext uri="{BB962C8B-B14F-4D97-AF65-F5344CB8AC3E}">
        <p14:creationId xmlns:p14="http://schemas.microsoft.com/office/powerpoint/2010/main" val="1763269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34" name="TextBox 33">
            <a:extLst>
              <a:ext uri="{FF2B5EF4-FFF2-40B4-BE49-F238E27FC236}">
                <a16:creationId xmlns:a16="http://schemas.microsoft.com/office/drawing/2014/main" id="{444498BF-E6B7-41C4-A1AD-4EC0582C8AED}"/>
              </a:ext>
            </a:extLst>
          </p:cNvPr>
          <p:cNvSpPr txBox="1"/>
          <p:nvPr/>
        </p:nvSpPr>
        <p:spPr>
          <a:xfrm>
            <a:off x="964160" y="304800"/>
            <a:ext cx="2643672" cy="646331"/>
          </a:xfrm>
          <a:prstGeom prst="rect">
            <a:avLst/>
          </a:prstGeom>
          <a:noFill/>
        </p:spPr>
        <p:txBody>
          <a:bodyPr wrap="none" rtlCol="0">
            <a:spAutoFit/>
          </a:bodyPr>
          <a:lstStyle/>
          <a:p>
            <a:pPr algn="ctr"/>
            <a:r>
              <a:rPr lang="en-CA" dirty="0">
                <a:solidFill>
                  <a:schemeClr val="bg1"/>
                </a:solidFill>
                <a:latin typeface="Hero Junior Super" panose="02000A00000000000000" pitchFamily="50" charset="0"/>
              </a:rPr>
              <a:t>How to Insert Image</a:t>
            </a:r>
          </a:p>
          <a:p>
            <a:pPr algn="ctr"/>
            <a:r>
              <a:rPr lang="en-CA" dirty="0">
                <a:solidFill>
                  <a:schemeClr val="bg1"/>
                </a:solidFill>
                <a:latin typeface="Hero Junior Super" panose="02000A00000000000000" pitchFamily="50" charset="0"/>
              </a:rPr>
              <a:t>into Circle</a:t>
            </a:r>
          </a:p>
        </p:txBody>
      </p:sp>
      <p:sp>
        <p:nvSpPr>
          <p:cNvPr id="33" name="object 4">
            <a:extLst>
              <a:ext uri="{FF2B5EF4-FFF2-40B4-BE49-F238E27FC236}">
                <a16:creationId xmlns:a16="http://schemas.microsoft.com/office/drawing/2014/main" id="{6182AB5E-B8BA-463B-8B7E-6C2838A7BCFF}"/>
              </a:ext>
            </a:extLst>
          </p:cNvPr>
          <p:cNvSpPr txBox="1"/>
          <p:nvPr/>
        </p:nvSpPr>
        <p:spPr>
          <a:xfrm>
            <a:off x="262010" y="3495675"/>
            <a:ext cx="4047971" cy="2594300"/>
          </a:xfrm>
          <a:prstGeom prst="rect">
            <a:avLst/>
          </a:prstGeom>
        </p:spPr>
        <p:txBody>
          <a:bodyPr vert="horz" wrap="square" lIns="0" tIns="191770" rIns="0" bIns="0" rtlCol="0">
            <a:spAutoFit/>
          </a:bodyPr>
          <a:lstStyle/>
          <a:p>
            <a:pPr algn="ctr">
              <a:spcAft>
                <a:spcPts val="1200"/>
              </a:spcAft>
            </a:pPr>
            <a:r>
              <a:rPr lang="en-US" sz="1400" dirty="0">
                <a:solidFill>
                  <a:schemeClr val="bg1"/>
                </a:solidFill>
                <a:latin typeface="Hero Junior Bold" panose="02000800000000000000" pitchFamily="50" charset="0"/>
                <a:ea typeface="Times New Roman" panose="02020603050405020304" pitchFamily="18" charset="0"/>
              </a:rPr>
              <a:t>Step 3:</a:t>
            </a: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This will prompt the following window to pop up. Press ‘From a File’ and choose the picture you’d like to attach!</a:t>
            </a:r>
          </a:p>
          <a:p>
            <a:pPr algn="ctr">
              <a:spcAft>
                <a:spcPts val="1200"/>
              </a:spcAft>
            </a:pPr>
            <a:endParaRPr lang="en-US" sz="1400" dirty="0">
              <a:solidFill>
                <a:schemeClr val="bg1"/>
              </a:solidFill>
              <a:latin typeface="Hero Junior Bold" panose="02000800000000000000" pitchFamily="50" charset="0"/>
              <a:ea typeface="Times New Roman" panose="02020603050405020304" pitchFamily="18" charset="0"/>
            </a:endParaRP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Please make sure the original image is cropped into a square to maintain proportion within the circle – if not, it may be stretched or expanded!</a:t>
            </a:r>
            <a:endParaRPr lang="en-CA" sz="1400" dirty="0">
              <a:solidFill>
                <a:schemeClr val="bg1"/>
              </a:solidFill>
              <a:effectLst/>
              <a:latin typeface="Hero Junior Bold" panose="02000800000000000000" pitchFamily="50" charset="0"/>
              <a:ea typeface="Times New Roman" panose="02020603050405020304" pitchFamily="18" charset="0"/>
            </a:endParaRPr>
          </a:p>
        </p:txBody>
      </p:sp>
      <p:pic>
        <p:nvPicPr>
          <p:cNvPr id="35" name="Picture 34" descr="Graphical user interface, application, PowerPoint&#10;&#10;Description automatically generated">
            <a:extLst>
              <a:ext uri="{FF2B5EF4-FFF2-40B4-BE49-F238E27FC236}">
                <a16:creationId xmlns:a16="http://schemas.microsoft.com/office/drawing/2014/main" id="{7C8BA49E-7C82-4BB5-A34B-662F625660C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1240663"/>
            <a:ext cx="4572000" cy="2255012"/>
          </a:xfrm>
          <a:prstGeom prst="rect">
            <a:avLst/>
          </a:prstGeom>
        </p:spPr>
      </p:pic>
    </p:spTree>
    <p:extLst>
      <p:ext uri="{BB962C8B-B14F-4D97-AF65-F5344CB8AC3E}">
        <p14:creationId xmlns:p14="http://schemas.microsoft.com/office/powerpoint/2010/main" val="1399112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TotalTime>
  <Words>192</Words>
  <Application>Microsoft Office PowerPoint</Application>
  <PresentationFormat>Custom</PresentationFormat>
  <Paragraphs>16</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Hero Junior Super</vt:lpstr>
      <vt:lpstr>Hero Junior Bold</vt:lpstr>
      <vt:lpstr>Calibri</vt:lpstr>
      <vt:lpstr>Hero Junior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Centre Bio Templates (7 × 5in - Portrait)</dc:title>
  <dc:creator>BrightPath Kids</dc:creator>
  <cp:keywords>DAE9I6bTEek,BAEXEqMjb-Q</cp:keywords>
  <cp:lastModifiedBy>Lisa Tomlinson</cp:lastModifiedBy>
  <cp:revision>7</cp:revision>
  <dcterms:created xsi:type="dcterms:W3CDTF">2022-04-14T19:31:46Z</dcterms:created>
  <dcterms:modified xsi:type="dcterms:W3CDTF">2026-02-19T17:29:07Z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2022-04-14T00:00:00Z</vt:filetime>
  </property>
  <property fmtid="{D5CDD505-2E9C-101B-9397-08002B2CF9AE}" pid="3" name="Creator">
    <vt:lpwstr>Canva</vt:lpwstr>
  </property>
  <property fmtid="{D5CDD505-2E9C-101B-9397-08002B2CF9AE}" pid="4" name="LastSaved">
    <vt:filetime>2022-04-14T00:00:00Z</vt:filetime>
  </property>
</Properties>
</file>