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E6344A"/>
    <a:srgbClr val="7F398F"/>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180" y="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Tomlinson" userId="4e927825-7b32-4808-aeb1-a2c9ffb307f6" providerId="ADAL" clId="{8BD4CCCD-9943-453A-90EA-826410CE44C9}"/>
    <pc:docChg chg="modSld">
      <pc:chgData name="Lisa Tomlinson" userId="4e927825-7b32-4808-aeb1-a2c9ffb307f6" providerId="ADAL" clId="{8BD4CCCD-9943-453A-90EA-826410CE44C9}" dt="2024-03-20T17:22:07.454" v="40"/>
      <pc:docMkLst>
        <pc:docMk/>
      </pc:docMkLst>
      <pc:sldChg chg="modSp mod">
        <pc:chgData name="Lisa Tomlinson" userId="4e927825-7b32-4808-aeb1-a2c9ffb307f6" providerId="ADAL" clId="{8BD4CCCD-9943-453A-90EA-826410CE44C9}" dt="2024-03-20T17:22:07.454" v="40"/>
        <pc:sldMkLst>
          <pc:docMk/>
          <pc:sldMk cId="0" sldId="256"/>
        </pc:sldMkLst>
        <pc:spChg chg="mod">
          <ac:chgData name="Lisa Tomlinson" userId="4e927825-7b32-4808-aeb1-a2c9ffb307f6" providerId="ADAL" clId="{8BD4CCCD-9943-453A-90EA-826410CE44C9}" dt="2024-03-20T17:22:07.454" v="40"/>
          <ac:spMkLst>
            <pc:docMk/>
            <pc:sldMk cId="0" sldId="256"/>
            <ac:spMk id="29" creationId="{4D13DCDB-2F02-4E93-9E31-9CD47F79C272}"/>
          </ac:spMkLst>
        </pc:spChg>
        <pc:spChg chg="mod">
          <ac:chgData name="Lisa Tomlinson" userId="4e927825-7b32-4808-aeb1-a2c9ffb307f6" providerId="ADAL" clId="{8BD4CCCD-9943-453A-90EA-826410CE44C9}" dt="2024-03-20T17:22:00.586" v="39" actId="20577"/>
          <ac:spMkLst>
            <pc:docMk/>
            <pc:sldMk cId="0" sldId="256"/>
            <ac:spMk id="30" creationId="{7F8C7F0E-9DD4-4395-BAC8-974E6EC7D87C}"/>
          </ac:spMkLst>
        </pc:spChg>
        <pc:spChg chg="mod">
          <ac:chgData name="Lisa Tomlinson" userId="4e927825-7b32-4808-aeb1-a2c9ffb307f6" providerId="ADAL" clId="{8BD4CCCD-9943-453A-90EA-826410CE44C9}" dt="2024-03-20T17:21:53.406" v="15" actId="207"/>
          <ac:spMkLst>
            <pc:docMk/>
            <pc:sldMk cId="0" sldId="256"/>
            <ac:spMk id="31" creationId="{8BFA12A3-97CC-4407-AC36-D4F4263AC1A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a:spLocks noGrp="1" noRot="1" noMove="1" noResize="1" noEditPoints="1" noAdjustHandles="1" noChangeArrowheads="1" noChangeShapeType="1"/>
          </p:cNvSpPr>
          <p:nvPr/>
        </p:nvSpPr>
        <p:spPr>
          <a:xfrm>
            <a:off x="262010" y="3857281"/>
            <a:ext cx="4047971" cy="1670970"/>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a:spLocks noGrp="1" noRot="1" noMove="1" noResize="1" noEditPoints="1" noAdjustHandles="1" noChangeArrowheads="1" noChangeShapeType="1"/>
          </p:cNvSpPr>
          <p:nvPr/>
        </p:nvSpPr>
        <p:spPr>
          <a:xfrm>
            <a:off x="0" y="3316841"/>
            <a:ext cx="4572000" cy="400110"/>
          </a:xfrm>
          <a:prstGeom prst="rect">
            <a:avLst/>
          </a:prstGeom>
          <a:noFill/>
        </p:spPr>
        <p:txBody>
          <a:bodyPr wrap="squar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76CE9E63-09E6-FA27-0411-C4EC75C98DB1}"/>
              </a:ext>
            </a:extLst>
          </p:cNvPr>
          <p:cNvSpPr txBox="1">
            <a:spLocks noGrp="1" noRot="1" noMove="1" noResize="1" noEditPoints="1" noAdjustHandles="1" noChangeArrowheads="1" noChangeShapeType="1"/>
          </p:cNvSpPr>
          <p:nvPr/>
        </p:nvSpPr>
        <p:spPr>
          <a:xfrm>
            <a:off x="-9" y="3613341"/>
            <a:ext cx="4572009" cy="338554"/>
          </a:xfrm>
          <a:prstGeom prst="rect">
            <a:avLst/>
          </a:prstGeom>
          <a:noFill/>
        </p:spPr>
        <p:txBody>
          <a:bodyPr wrap="square" rtlCol="0" anchor="ctr" anchorCtr="1">
            <a:spAutoFit/>
          </a:bodyPr>
          <a:lstStyle/>
          <a:p>
            <a:pPr algn="ctr"/>
            <a:r>
              <a:rPr lang="en-CA" sz="1600" dirty="0">
                <a:solidFill>
                  <a:srgbClr val="FECE1C"/>
                </a:solidFill>
                <a:latin typeface="Hero Junior Bold" panose="02000800000000000000" pitchFamily="50" charset="0"/>
              </a:rPr>
              <a:t>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TotalTime>
  <Words>194</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Hero Junior Super</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6</cp:revision>
  <dcterms:created xsi:type="dcterms:W3CDTF">2022-04-14T19:31:46Z</dcterms:created>
  <dcterms:modified xsi:type="dcterms:W3CDTF">2024-04-29T20:14:48Z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