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48" r:id="rId1"/>
  </p:sldMasterIdLst>
  <p:sldIdLst>
    <p:sldId id="256" r:id="rId2"/>
    <p:sldId id="257" r:id="rId3"/>
    <p:sldId id="258" r:id="rId4"/>
    <p:sldId id="259" r:id="rId5"/>
  </p:sldIdLst>
  <p:sldSz cx="4572000" cy="6400800"/>
  <p:notesSz cx="4572000" cy="6400800"/>
  <p:embeddedFontLst>
    <p:embeddedFont>
      <p:font typeface="Hero Junior Bold" panose="02000800000000000000" pitchFamily="50" charset="0"/>
      <p:bold r:id="rId6"/>
    </p:embeddedFont>
    <p:embeddedFont>
      <p:font typeface="Hero Junior Light" panose="02000400000000000000" pitchFamily="50" charset="0"/>
      <p:regular r:id="rId7"/>
    </p:embeddedFont>
    <p:embeddedFont>
      <p:font typeface="Hero Junior Super" panose="02000A00000000000000" pitchFamily="50" charset="0"/>
      <p:bold r:id="rId8"/>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CE1C"/>
    <a:srgbClr val="E6344A"/>
    <a:srgbClr val="7F398F"/>
    <a:srgbClr val="2F597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2048" y="5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342900" y="1984248"/>
            <a:ext cx="3886200" cy="134416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685800" y="3584448"/>
            <a:ext cx="3200400" cy="16002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4/29/2024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4/29/2024</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228600" y="1472184"/>
            <a:ext cx="1988820" cy="4224528"/>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2354580" y="1472184"/>
            <a:ext cx="1988820" cy="4224528"/>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4/29/2024</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4/29/2024</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4/29/2024</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228600" y="256032"/>
            <a:ext cx="4114800" cy="1024128"/>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228600" y="1472184"/>
            <a:ext cx="4114800" cy="4224528"/>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1554480" y="5952744"/>
            <a:ext cx="1463040" cy="32004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228600" y="5952744"/>
            <a:ext cx="1051560" cy="32004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4/29/2024</a:t>
            </a:fld>
            <a:endParaRPr lang="en-US"/>
          </a:p>
        </p:txBody>
      </p:sp>
      <p:sp>
        <p:nvSpPr>
          <p:cNvPr id="6" name="Holder 6"/>
          <p:cNvSpPr>
            <a:spLocks noGrp="1"/>
          </p:cNvSpPr>
          <p:nvPr>
            <p:ph type="sldNum" sz="quarter" idx="7"/>
          </p:nvPr>
        </p:nvSpPr>
        <p:spPr>
          <a:xfrm>
            <a:off x="3291840" y="5952744"/>
            <a:ext cx="1051560" cy="32004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10.png"/><Relationship Id="rId4" Type="http://schemas.openxmlformats.org/officeDocument/2006/relationships/image" Target="../media/image3.png"/><Relationship Id="rId9" Type="http://schemas.openxmlformats.org/officeDocument/2006/relationships/image" Target="../media/image8.png"/></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10" Type="http://schemas.openxmlformats.org/officeDocument/2006/relationships/image" Target="../media/image11.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4572000" cy="6400800"/>
          </a:xfrm>
          <a:custGeom>
            <a:avLst/>
            <a:gdLst/>
            <a:ahLst/>
            <a:cxnLst/>
            <a:rect l="l" t="t" r="r" b="b"/>
            <a:pathLst>
              <a:path w="4572000" h="6400800">
                <a:moveTo>
                  <a:pt x="4571999" y="6400799"/>
                </a:moveTo>
                <a:lnTo>
                  <a:pt x="0" y="6400799"/>
                </a:lnTo>
                <a:lnTo>
                  <a:pt x="0" y="0"/>
                </a:lnTo>
                <a:lnTo>
                  <a:pt x="4571999" y="0"/>
                </a:lnTo>
                <a:lnTo>
                  <a:pt x="4571999" y="6400799"/>
                </a:lnTo>
                <a:close/>
              </a:path>
            </a:pathLst>
          </a:custGeom>
          <a:solidFill>
            <a:srgbClr val="E6344A"/>
          </a:solidFill>
        </p:spPr>
        <p:txBody>
          <a:bodyPr wrap="square" lIns="0" tIns="0" rIns="0" bIns="0" rtlCol="0"/>
          <a:lstStyle/>
          <a:p>
            <a:endParaRPr/>
          </a:p>
        </p:txBody>
      </p:sp>
      <p:sp>
        <p:nvSpPr>
          <p:cNvPr id="3" name="object 3"/>
          <p:cNvSpPr/>
          <p:nvPr/>
        </p:nvSpPr>
        <p:spPr>
          <a:xfrm>
            <a:off x="199318" y="6330595"/>
            <a:ext cx="36830" cy="70485"/>
          </a:xfrm>
          <a:custGeom>
            <a:avLst/>
            <a:gdLst/>
            <a:ahLst/>
            <a:cxnLst/>
            <a:rect l="l" t="t" r="r" b="b"/>
            <a:pathLst>
              <a:path w="36829" h="70485">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p:spPr>
        <p:txBody>
          <a:bodyPr wrap="square" lIns="0" tIns="0" rIns="0" bIns="0" rtlCol="0"/>
          <a:lstStyle/>
          <a:p>
            <a:endParaRPr/>
          </a:p>
        </p:txBody>
      </p:sp>
      <p:sp>
        <p:nvSpPr>
          <p:cNvPr id="4" name="object 4"/>
          <p:cNvSpPr/>
          <p:nvPr/>
        </p:nvSpPr>
        <p:spPr>
          <a:xfrm>
            <a:off x="253072" y="5864466"/>
            <a:ext cx="163195" cy="156845"/>
          </a:xfrm>
          <a:custGeom>
            <a:avLst/>
            <a:gdLst/>
            <a:ahLst/>
            <a:cxnLst/>
            <a:rect l="l" t="t" r="r" b="b"/>
            <a:pathLst>
              <a:path w="163195" h="156845">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p:spPr>
        <p:txBody>
          <a:bodyPr wrap="square" lIns="0" tIns="0" rIns="0" bIns="0" rtlCol="0"/>
          <a:lstStyle/>
          <a:p>
            <a:endParaRPr/>
          </a:p>
        </p:txBody>
      </p:sp>
      <p:sp>
        <p:nvSpPr>
          <p:cNvPr id="5" name="object 5"/>
          <p:cNvSpPr/>
          <p:nvPr/>
        </p:nvSpPr>
        <p:spPr>
          <a:xfrm>
            <a:off x="464150" y="5849649"/>
            <a:ext cx="81915" cy="30480"/>
          </a:xfrm>
          <a:custGeom>
            <a:avLst/>
            <a:gdLst/>
            <a:ahLst/>
            <a:cxnLst/>
            <a:rect l="l" t="t" r="r" b="b"/>
            <a:pathLst>
              <a:path w="81915" h="30479">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p:spPr>
        <p:txBody>
          <a:bodyPr wrap="square" lIns="0" tIns="0" rIns="0" bIns="0" rtlCol="0"/>
          <a:lstStyle/>
          <a:p>
            <a:endParaRPr/>
          </a:p>
        </p:txBody>
      </p:sp>
      <p:sp>
        <p:nvSpPr>
          <p:cNvPr id="6" name="object 6"/>
          <p:cNvSpPr/>
          <p:nvPr/>
        </p:nvSpPr>
        <p:spPr>
          <a:xfrm>
            <a:off x="278000" y="6083691"/>
            <a:ext cx="85725" cy="22860"/>
          </a:xfrm>
          <a:custGeom>
            <a:avLst/>
            <a:gdLst/>
            <a:ahLst/>
            <a:cxnLst/>
            <a:rect l="l" t="t" r="r" b="b"/>
            <a:pathLst>
              <a:path w="85725" h="2286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p:spPr>
        <p:txBody>
          <a:bodyPr wrap="square" lIns="0" tIns="0" rIns="0" bIns="0" rtlCol="0"/>
          <a:lstStyle/>
          <a:p>
            <a:endParaRPr/>
          </a:p>
        </p:txBody>
      </p:sp>
      <p:sp>
        <p:nvSpPr>
          <p:cNvPr id="7" name="object 7"/>
          <p:cNvSpPr/>
          <p:nvPr/>
        </p:nvSpPr>
        <p:spPr>
          <a:xfrm>
            <a:off x="411124" y="5923597"/>
            <a:ext cx="154305" cy="158115"/>
          </a:xfrm>
          <a:custGeom>
            <a:avLst/>
            <a:gdLst/>
            <a:ahLst/>
            <a:cxnLst/>
            <a:rect l="l" t="t" r="r" b="b"/>
            <a:pathLst>
              <a:path w="154304" h="158114">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p:spPr>
        <p:txBody>
          <a:bodyPr wrap="square" lIns="0" tIns="0" rIns="0" bIns="0" rtlCol="0"/>
          <a:lstStyle/>
          <a:p>
            <a:endParaRPr/>
          </a:p>
        </p:txBody>
      </p:sp>
      <p:sp>
        <p:nvSpPr>
          <p:cNvPr id="8" name="object 8"/>
          <p:cNvSpPr/>
          <p:nvPr/>
        </p:nvSpPr>
        <p:spPr>
          <a:xfrm>
            <a:off x="23231" y="6008070"/>
            <a:ext cx="78105" cy="50800"/>
          </a:xfrm>
          <a:custGeom>
            <a:avLst/>
            <a:gdLst/>
            <a:ahLst/>
            <a:cxnLst/>
            <a:rect l="l" t="t" r="r" b="b"/>
            <a:pathLst>
              <a:path w="78105" h="5080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p:spPr>
        <p:txBody>
          <a:bodyPr wrap="square" lIns="0" tIns="0" rIns="0" bIns="0" rtlCol="0"/>
          <a:lstStyle/>
          <a:p>
            <a:endParaRPr/>
          </a:p>
        </p:txBody>
      </p:sp>
      <p:sp>
        <p:nvSpPr>
          <p:cNvPr id="9" name="object 9"/>
          <p:cNvSpPr/>
          <p:nvPr/>
        </p:nvSpPr>
        <p:spPr>
          <a:xfrm>
            <a:off x="189893" y="6195778"/>
            <a:ext cx="19050" cy="85090"/>
          </a:xfrm>
          <a:custGeom>
            <a:avLst/>
            <a:gdLst/>
            <a:ahLst/>
            <a:cxnLst/>
            <a:rect l="l" t="t" r="r" b="b"/>
            <a:pathLst>
              <a:path w="19050" h="85089">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p:spPr>
        <p:txBody>
          <a:bodyPr wrap="square" lIns="0" tIns="0" rIns="0" bIns="0" rtlCol="0"/>
          <a:lstStyle/>
          <a:p>
            <a:endParaRPr/>
          </a:p>
        </p:txBody>
      </p:sp>
      <p:pic>
        <p:nvPicPr>
          <p:cNvPr id="10" name="object 10"/>
          <p:cNvPicPr/>
          <p:nvPr/>
        </p:nvPicPr>
        <p:blipFill>
          <a:blip r:embed="rId2" cstate="print"/>
          <a:stretch>
            <a:fillRect/>
          </a:stretch>
        </p:blipFill>
        <p:spPr>
          <a:xfrm>
            <a:off x="145319" y="6063251"/>
            <a:ext cx="95786" cy="82435"/>
          </a:xfrm>
          <a:prstGeom prst="rect">
            <a:avLst/>
          </a:prstGeom>
        </p:spPr>
      </p:pic>
      <p:sp>
        <p:nvSpPr>
          <p:cNvPr id="11" name="object 11"/>
          <p:cNvSpPr/>
          <p:nvPr/>
        </p:nvSpPr>
        <p:spPr>
          <a:xfrm>
            <a:off x="3783627" y="6398"/>
            <a:ext cx="57785" cy="27940"/>
          </a:xfrm>
          <a:custGeom>
            <a:avLst/>
            <a:gdLst/>
            <a:ahLst/>
            <a:cxnLst/>
            <a:rect l="l" t="t" r="r" b="b"/>
            <a:pathLst>
              <a:path w="57785" h="2794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p:spPr>
        <p:txBody>
          <a:bodyPr wrap="square" lIns="0" tIns="0" rIns="0" bIns="0" rtlCol="0"/>
          <a:lstStyle/>
          <a:p>
            <a:endParaRPr/>
          </a:p>
        </p:txBody>
      </p:sp>
      <p:grpSp>
        <p:nvGrpSpPr>
          <p:cNvPr id="12" name="object 12"/>
          <p:cNvGrpSpPr/>
          <p:nvPr/>
        </p:nvGrpSpPr>
        <p:grpSpPr>
          <a:xfrm>
            <a:off x="4160841" y="175440"/>
            <a:ext cx="149225" cy="204470"/>
            <a:chOff x="4160841" y="175440"/>
            <a:chExt cx="149225" cy="204470"/>
          </a:xfrm>
        </p:grpSpPr>
        <p:pic>
          <p:nvPicPr>
            <p:cNvPr id="13" name="object 13"/>
            <p:cNvPicPr/>
            <p:nvPr/>
          </p:nvPicPr>
          <p:blipFill>
            <a:blip r:embed="rId3" cstate="print"/>
            <a:stretch>
              <a:fillRect/>
            </a:stretch>
          </p:blipFill>
          <p:spPr>
            <a:xfrm>
              <a:off x="4160841" y="175440"/>
              <a:ext cx="72742" cy="73791"/>
            </a:xfrm>
            <a:prstGeom prst="rect">
              <a:avLst/>
            </a:prstGeom>
          </p:spPr>
        </p:pic>
        <p:sp>
          <p:nvSpPr>
            <p:cNvPr id="14" name="object 14"/>
            <p:cNvSpPr/>
            <p:nvPr/>
          </p:nvSpPr>
          <p:spPr>
            <a:xfrm>
              <a:off x="4257933" y="291024"/>
              <a:ext cx="52069" cy="88900"/>
            </a:xfrm>
            <a:custGeom>
              <a:avLst/>
              <a:gdLst/>
              <a:ahLst/>
              <a:cxnLst/>
              <a:rect l="l" t="t" r="r" b="b"/>
              <a:pathLst>
                <a:path w="52070" h="8890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p:spPr>
          <p:txBody>
            <a:bodyPr wrap="square" lIns="0" tIns="0" rIns="0" bIns="0" rtlCol="0"/>
            <a:lstStyle/>
            <a:p>
              <a:endParaRPr/>
            </a:p>
          </p:txBody>
        </p:sp>
      </p:grpSp>
      <p:sp>
        <p:nvSpPr>
          <p:cNvPr id="15" name="object 15"/>
          <p:cNvSpPr/>
          <p:nvPr/>
        </p:nvSpPr>
        <p:spPr>
          <a:xfrm>
            <a:off x="4307904" y="432942"/>
            <a:ext cx="24765" cy="94615"/>
          </a:xfrm>
          <a:custGeom>
            <a:avLst/>
            <a:gdLst/>
            <a:ahLst/>
            <a:cxnLst/>
            <a:rect l="l" t="t" r="r" b="b"/>
            <a:pathLst>
              <a:path w="24764" h="94615">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p:spPr>
        <p:txBody>
          <a:bodyPr wrap="square" lIns="0" tIns="0" rIns="0" bIns="0" rtlCol="0"/>
          <a:lstStyle/>
          <a:p>
            <a:endParaRPr/>
          </a:p>
        </p:txBody>
      </p:sp>
      <p:sp>
        <p:nvSpPr>
          <p:cNvPr id="16" name="object 16"/>
          <p:cNvSpPr/>
          <p:nvPr/>
        </p:nvSpPr>
        <p:spPr>
          <a:xfrm>
            <a:off x="4035154" y="91052"/>
            <a:ext cx="85725" cy="58419"/>
          </a:xfrm>
          <a:custGeom>
            <a:avLst/>
            <a:gdLst/>
            <a:ahLst/>
            <a:cxnLst/>
            <a:rect l="l" t="t" r="r" b="b"/>
            <a:pathLst>
              <a:path w="85725" h="58419">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p:spPr>
        <p:txBody>
          <a:bodyPr wrap="square" lIns="0" tIns="0" rIns="0" bIns="0" rtlCol="0"/>
          <a:lstStyle/>
          <a:p>
            <a:endParaRPr/>
          </a:p>
        </p:txBody>
      </p:sp>
      <p:sp>
        <p:nvSpPr>
          <p:cNvPr id="17" name="object 17"/>
          <p:cNvSpPr/>
          <p:nvPr/>
        </p:nvSpPr>
        <p:spPr>
          <a:xfrm>
            <a:off x="3978995" y="942054"/>
            <a:ext cx="92075" cy="43180"/>
          </a:xfrm>
          <a:custGeom>
            <a:avLst/>
            <a:gdLst/>
            <a:ahLst/>
            <a:cxnLst/>
            <a:rect l="l" t="t" r="r" b="b"/>
            <a:pathLst>
              <a:path w="92075" h="4318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p:spPr>
        <p:txBody>
          <a:bodyPr wrap="square" lIns="0" tIns="0" rIns="0" bIns="0" rtlCol="0"/>
          <a:lstStyle/>
          <a:p>
            <a:endParaRPr/>
          </a:p>
        </p:txBody>
      </p:sp>
      <p:pic>
        <p:nvPicPr>
          <p:cNvPr id="18" name="object 18"/>
          <p:cNvPicPr/>
          <p:nvPr/>
        </p:nvPicPr>
        <p:blipFill>
          <a:blip r:embed="rId4" cstate="print"/>
          <a:stretch>
            <a:fillRect/>
          </a:stretch>
        </p:blipFill>
        <p:spPr>
          <a:xfrm>
            <a:off x="4115537" y="850756"/>
            <a:ext cx="75650" cy="70557"/>
          </a:xfrm>
          <a:prstGeom prst="rect">
            <a:avLst/>
          </a:prstGeom>
        </p:spPr>
      </p:pic>
      <p:pic>
        <p:nvPicPr>
          <p:cNvPr id="19" name="object 19"/>
          <p:cNvPicPr/>
          <p:nvPr/>
        </p:nvPicPr>
        <p:blipFill>
          <a:blip r:embed="rId5" cstate="print"/>
          <a:stretch>
            <a:fillRect/>
          </a:stretch>
        </p:blipFill>
        <p:spPr>
          <a:xfrm>
            <a:off x="4476628" y="958099"/>
            <a:ext cx="66759" cy="77557"/>
          </a:xfrm>
          <a:prstGeom prst="rect">
            <a:avLst/>
          </a:prstGeom>
        </p:spPr>
      </p:pic>
      <p:sp>
        <p:nvSpPr>
          <p:cNvPr id="20" name="object 20"/>
          <p:cNvSpPr/>
          <p:nvPr/>
        </p:nvSpPr>
        <p:spPr>
          <a:xfrm>
            <a:off x="3836729" y="934612"/>
            <a:ext cx="86360" cy="50165"/>
          </a:xfrm>
          <a:custGeom>
            <a:avLst/>
            <a:gdLst/>
            <a:ahLst/>
            <a:cxnLst/>
            <a:rect l="l" t="t" r="r" b="b"/>
            <a:pathLst>
              <a:path w="86360" h="50165">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p:spPr>
        <p:txBody>
          <a:bodyPr wrap="square" lIns="0" tIns="0" rIns="0" bIns="0" rtlCol="0"/>
          <a:lstStyle/>
          <a:p>
            <a:endParaRPr/>
          </a:p>
        </p:txBody>
      </p:sp>
      <p:sp>
        <p:nvSpPr>
          <p:cNvPr id="21" name="object 21"/>
          <p:cNvSpPr/>
          <p:nvPr/>
        </p:nvSpPr>
        <p:spPr>
          <a:xfrm>
            <a:off x="3895294" y="34429"/>
            <a:ext cx="91440" cy="45720"/>
          </a:xfrm>
          <a:custGeom>
            <a:avLst/>
            <a:gdLst/>
            <a:ahLst/>
            <a:cxnLst/>
            <a:rect l="l" t="t" r="r" b="b"/>
            <a:pathLst>
              <a:path w="91439" h="45719">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p:spPr>
        <p:txBody>
          <a:bodyPr wrap="square" lIns="0" tIns="0" rIns="0" bIns="0" rtlCol="0"/>
          <a:lstStyle/>
          <a:p>
            <a:endParaRPr/>
          </a:p>
        </p:txBody>
      </p:sp>
      <p:sp>
        <p:nvSpPr>
          <p:cNvPr id="22" name="object 22"/>
          <p:cNvSpPr/>
          <p:nvPr/>
        </p:nvSpPr>
        <p:spPr>
          <a:xfrm>
            <a:off x="4091347" y="740652"/>
            <a:ext cx="95250" cy="30480"/>
          </a:xfrm>
          <a:custGeom>
            <a:avLst/>
            <a:gdLst/>
            <a:ahLst/>
            <a:cxnLst/>
            <a:rect l="l" t="t" r="r" b="b"/>
            <a:pathLst>
              <a:path w="95250" h="30479">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p:spPr>
        <p:txBody>
          <a:bodyPr wrap="square" lIns="0" tIns="0" rIns="0" bIns="0" rtlCol="0"/>
          <a:lstStyle/>
          <a:p>
            <a:endParaRPr/>
          </a:p>
        </p:txBody>
      </p:sp>
      <p:pic>
        <p:nvPicPr>
          <p:cNvPr id="23" name="object 23"/>
          <p:cNvPicPr/>
          <p:nvPr/>
        </p:nvPicPr>
        <p:blipFill>
          <a:blip r:embed="rId6" cstate="print"/>
          <a:stretch>
            <a:fillRect/>
          </a:stretch>
        </p:blipFill>
        <p:spPr>
          <a:xfrm>
            <a:off x="3830900" y="804750"/>
            <a:ext cx="66417" cy="77983"/>
          </a:xfrm>
          <a:prstGeom prst="rect">
            <a:avLst/>
          </a:prstGeom>
        </p:spPr>
      </p:pic>
      <p:sp>
        <p:nvSpPr>
          <p:cNvPr id="24" name="object 24"/>
          <p:cNvSpPr/>
          <p:nvPr/>
        </p:nvSpPr>
        <p:spPr>
          <a:xfrm>
            <a:off x="3942944" y="744767"/>
            <a:ext cx="92075" cy="41275"/>
          </a:xfrm>
          <a:custGeom>
            <a:avLst/>
            <a:gdLst/>
            <a:ahLst/>
            <a:cxnLst/>
            <a:rect l="l" t="t" r="r" b="b"/>
            <a:pathLst>
              <a:path w="92075" h="41275">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p:spPr>
        <p:txBody>
          <a:bodyPr wrap="square" lIns="0" tIns="0" rIns="0" bIns="0" rtlCol="0"/>
          <a:lstStyle/>
          <a:p>
            <a:endParaRPr/>
          </a:p>
        </p:txBody>
      </p:sp>
      <p:pic>
        <p:nvPicPr>
          <p:cNvPr id="25" name="object 25"/>
          <p:cNvPicPr/>
          <p:nvPr/>
        </p:nvPicPr>
        <p:blipFill>
          <a:blip r:embed="rId7" cstate="print"/>
          <a:stretch>
            <a:fillRect/>
          </a:stretch>
        </p:blipFill>
        <p:spPr>
          <a:xfrm>
            <a:off x="4366056" y="853173"/>
            <a:ext cx="76579" cy="69686"/>
          </a:xfrm>
          <a:prstGeom prst="rect">
            <a:avLst/>
          </a:prstGeom>
        </p:spPr>
      </p:pic>
      <p:sp>
        <p:nvSpPr>
          <p:cNvPr id="26" name="object 26"/>
          <p:cNvSpPr/>
          <p:nvPr/>
        </p:nvSpPr>
        <p:spPr>
          <a:xfrm>
            <a:off x="4287490" y="583526"/>
            <a:ext cx="38100" cy="93345"/>
          </a:xfrm>
          <a:custGeom>
            <a:avLst/>
            <a:gdLst/>
            <a:ahLst/>
            <a:cxnLst/>
            <a:rect l="l" t="t" r="r" b="b"/>
            <a:pathLst>
              <a:path w="38100" h="93345">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p:spPr>
        <p:txBody>
          <a:bodyPr wrap="square" lIns="0" tIns="0" rIns="0" bIns="0" rtlCol="0"/>
          <a:lstStyle/>
          <a:p>
            <a:endParaRPr/>
          </a:p>
        </p:txBody>
      </p:sp>
      <p:pic>
        <p:nvPicPr>
          <p:cNvPr id="27" name="object 27"/>
          <p:cNvPicPr/>
          <p:nvPr/>
        </p:nvPicPr>
        <p:blipFill>
          <a:blip r:embed="rId8" cstate="print"/>
          <a:stretch>
            <a:fillRect/>
          </a:stretch>
        </p:blipFill>
        <p:spPr>
          <a:xfrm>
            <a:off x="4219210" y="727482"/>
            <a:ext cx="105138" cy="102907"/>
          </a:xfrm>
          <a:prstGeom prst="rect">
            <a:avLst/>
          </a:prstGeom>
        </p:spPr>
      </p:pic>
      <p:pic>
        <p:nvPicPr>
          <p:cNvPr id="28" name="object 28"/>
          <p:cNvPicPr/>
          <p:nvPr/>
        </p:nvPicPr>
        <p:blipFill>
          <a:blip r:embed="rId9" cstate="print"/>
          <a:stretch>
            <a:fillRect/>
          </a:stretch>
        </p:blipFill>
        <p:spPr>
          <a:xfrm>
            <a:off x="3664044" y="5526246"/>
            <a:ext cx="907955" cy="874552"/>
          </a:xfrm>
          <a:prstGeom prst="rect">
            <a:avLst/>
          </a:prstGeom>
        </p:spPr>
      </p:pic>
      <p:sp>
        <p:nvSpPr>
          <p:cNvPr id="29" name="object 4">
            <a:extLst>
              <a:ext uri="{FF2B5EF4-FFF2-40B4-BE49-F238E27FC236}">
                <a16:creationId xmlns:a16="http://schemas.microsoft.com/office/drawing/2014/main" id="{4D13DCDB-2F02-4E93-9E31-9CD47F79C272}"/>
              </a:ext>
            </a:extLst>
          </p:cNvPr>
          <p:cNvSpPr txBox="1">
            <a:spLocks noGrp="1" noRot="1" noMove="1" noResize="1" noEditPoints="1" noAdjustHandles="1" noChangeArrowheads="1" noChangeShapeType="1"/>
          </p:cNvSpPr>
          <p:nvPr/>
        </p:nvSpPr>
        <p:spPr>
          <a:xfrm>
            <a:off x="262010" y="3857281"/>
            <a:ext cx="4047971" cy="1670970"/>
          </a:xfrm>
          <a:prstGeom prst="rect">
            <a:avLst/>
          </a:prstGeom>
        </p:spPr>
        <p:txBody>
          <a:bodyPr vert="horz" wrap="square" lIns="0" tIns="191770" rIns="0" bIns="0" rtlCol="0">
            <a:spAutoFit/>
          </a:bodyPr>
          <a:lstStyle/>
          <a:p>
            <a:pPr algn="ctr">
              <a:spcAft>
                <a:spcPts val="1200"/>
              </a:spcAft>
            </a:pPr>
            <a:r>
              <a:rPr lang="en-US" sz="1200" dirty="0">
                <a:solidFill>
                  <a:schemeClr val="bg1"/>
                </a:solidFill>
                <a:latin typeface="Hero Junior Light" panose="02000400000000000000" pitchFamily="50" charset="0"/>
                <a:ea typeface="Times New Roman" panose="02020603050405020304" pitchFamily="18" charset="0"/>
              </a:rPr>
              <a:t>(Please remove current text and insert bio here.)</a:t>
            </a:r>
            <a:br>
              <a:rPr lang="en-US" sz="1200" dirty="0">
                <a:solidFill>
                  <a:schemeClr val="bg1"/>
                </a:solidFill>
                <a:latin typeface="Hero Junior Light" panose="02000400000000000000" pitchFamily="50" charset="0"/>
                <a:ea typeface="Times New Roman" panose="02020603050405020304" pitchFamily="18" charset="0"/>
              </a:rPr>
            </a:br>
            <a:r>
              <a:rPr lang="en-US" sz="1200" dirty="0">
                <a:solidFill>
                  <a:schemeClr val="bg1"/>
                </a:solidFill>
                <a:effectLst/>
                <a:latin typeface="Hero Junior Light" panose="02000400000000000000" pitchFamily="50" charset="0"/>
                <a:ea typeface="Times New Roman" panose="02020603050405020304" pitchFamily="18" charset="0"/>
              </a:rPr>
              <a:t>Janet has worked in childcare for over 10 years and has been with BrightPath since January of 2022. After receiving her bachelor’s degree in Business Administration, she discovered that she had a passion for early childhood education and began working in the field. Since then, she has worked with all age groups. </a:t>
            </a:r>
            <a:endParaRPr lang="en-CA" sz="1200" dirty="0">
              <a:solidFill>
                <a:schemeClr val="bg1"/>
              </a:solidFill>
              <a:effectLst/>
              <a:latin typeface="Hero Junior Light" panose="02000400000000000000" pitchFamily="50" charset="0"/>
              <a:ea typeface="Times New Roman" panose="02020603050405020304" pitchFamily="18" charset="0"/>
            </a:endParaRPr>
          </a:p>
        </p:txBody>
      </p:sp>
      <p:sp>
        <p:nvSpPr>
          <p:cNvPr id="30" name="TextBox 29">
            <a:extLst>
              <a:ext uri="{FF2B5EF4-FFF2-40B4-BE49-F238E27FC236}">
                <a16:creationId xmlns:a16="http://schemas.microsoft.com/office/drawing/2014/main" id="{7F8C7F0E-9DD4-4395-BAC8-974E6EC7D87C}"/>
              </a:ext>
            </a:extLst>
          </p:cNvPr>
          <p:cNvSpPr txBox="1">
            <a:spLocks noGrp="1" noRot="1" noMove="1" noResize="1" noEditPoints="1" noAdjustHandles="1" noChangeArrowheads="1" noChangeShapeType="1"/>
          </p:cNvSpPr>
          <p:nvPr/>
        </p:nvSpPr>
        <p:spPr>
          <a:xfrm>
            <a:off x="0" y="3316841"/>
            <a:ext cx="4572000" cy="400110"/>
          </a:xfrm>
          <a:prstGeom prst="rect">
            <a:avLst/>
          </a:prstGeom>
          <a:noFill/>
        </p:spPr>
        <p:txBody>
          <a:bodyPr wrap="square" rtlCol="0">
            <a:spAutoFit/>
          </a:bodyPr>
          <a:lstStyle/>
          <a:p>
            <a:pPr algn="ctr"/>
            <a:r>
              <a:rPr lang="en-CA" sz="2000" dirty="0">
                <a:solidFill>
                  <a:schemeClr val="bg1"/>
                </a:solidFill>
                <a:latin typeface="Hero Junior Super" panose="02000A00000000000000" pitchFamily="50" charset="0"/>
              </a:rPr>
              <a:t>Insert First Name Here</a:t>
            </a:r>
          </a:p>
        </p:txBody>
      </p:sp>
      <p:sp>
        <p:nvSpPr>
          <p:cNvPr id="31" name="Oval 30">
            <a:extLst>
              <a:ext uri="{FF2B5EF4-FFF2-40B4-BE49-F238E27FC236}">
                <a16:creationId xmlns:a16="http://schemas.microsoft.com/office/drawing/2014/main" id="{8BFA12A3-97CC-4407-AC36-D4F4263AC1AE}"/>
              </a:ext>
            </a:extLst>
          </p:cNvPr>
          <p:cNvSpPr/>
          <p:nvPr/>
        </p:nvSpPr>
        <p:spPr>
          <a:xfrm>
            <a:off x="800097" y="228600"/>
            <a:ext cx="2971800" cy="2971800"/>
          </a:xfrm>
          <a:prstGeom prst="ellipse">
            <a:avLst/>
          </a:prstGeom>
          <a:solidFill>
            <a:srgbClr val="FECE1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32" name="TextBox 31">
            <a:extLst>
              <a:ext uri="{FF2B5EF4-FFF2-40B4-BE49-F238E27FC236}">
                <a16:creationId xmlns:a16="http://schemas.microsoft.com/office/drawing/2014/main" id="{76CE9E63-09E6-FA27-0411-C4EC75C98DB1}"/>
              </a:ext>
            </a:extLst>
          </p:cNvPr>
          <p:cNvSpPr txBox="1">
            <a:spLocks noGrp="1" noRot="1" noMove="1" noResize="1" noEditPoints="1" noAdjustHandles="1" noChangeArrowheads="1" noChangeShapeType="1"/>
          </p:cNvSpPr>
          <p:nvPr/>
        </p:nvSpPr>
        <p:spPr>
          <a:xfrm>
            <a:off x="-9" y="3613341"/>
            <a:ext cx="4572009" cy="338554"/>
          </a:xfrm>
          <a:prstGeom prst="rect">
            <a:avLst/>
          </a:prstGeom>
          <a:noFill/>
        </p:spPr>
        <p:txBody>
          <a:bodyPr wrap="square" rtlCol="0" anchor="ctr" anchorCtr="1">
            <a:spAutoFit/>
          </a:bodyPr>
          <a:lstStyle/>
          <a:p>
            <a:pPr algn="ctr"/>
            <a:r>
              <a:rPr lang="en-CA" sz="1600" dirty="0">
                <a:solidFill>
                  <a:srgbClr val="FECE1C"/>
                </a:solidFill>
                <a:latin typeface="Hero Junior Bold" panose="02000800000000000000" pitchFamily="50" charset="0"/>
              </a:rPr>
              <a:t>Assistant Center Director</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4572000" cy="6400800"/>
          </a:xfrm>
          <a:custGeom>
            <a:avLst/>
            <a:gdLst/>
            <a:ahLst/>
            <a:cxnLst/>
            <a:rect l="l" t="t" r="r" b="b"/>
            <a:pathLst>
              <a:path w="4572000" h="6400800">
                <a:moveTo>
                  <a:pt x="4571999" y="6400799"/>
                </a:moveTo>
                <a:lnTo>
                  <a:pt x="0" y="6400799"/>
                </a:lnTo>
                <a:lnTo>
                  <a:pt x="0" y="0"/>
                </a:lnTo>
                <a:lnTo>
                  <a:pt x="4571999" y="0"/>
                </a:lnTo>
                <a:lnTo>
                  <a:pt x="4571999" y="6400799"/>
                </a:lnTo>
                <a:close/>
              </a:path>
            </a:pathLst>
          </a:custGeom>
          <a:solidFill>
            <a:srgbClr val="E6344A"/>
          </a:solidFill>
        </p:spPr>
        <p:txBody>
          <a:bodyPr wrap="square" lIns="0" tIns="0" rIns="0" bIns="0" rtlCol="0"/>
          <a:lstStyle/>
          <a:p>
            <a:endParaRPr/>
          </a:p>
        </p:txBody>
      </p:sp>
      <p:sp>
        <p:nvSpPr>
          <p:cNvPr id="3" name="object 3"/>
          <p:cNvSpPr/>
          <p:nvPr/>
        </p:nvSpPr>
        <p:spPr>
          <a:xfrm>
            <a:off x="199318" y="6330595"/>
            <a:ext cx="36830" cy="70485"/>
          </a:xfrm>
          <a:custGeom>
            <a:avLst/>
            <a:gdLst/>
            <a:ahLst/>
            <a:cxnLst/>
            <a:rect l="l" t="t" r="r" b="b"/>
            <a:pathLst>
              <a:path w="36829" h="70485">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p:spPr>
        <p:txBody>
          <a:bodyPr wrap="square" lIns="0" tIns="0" rIns="0" bIns="0" rtlCol="0"/>
          <a:lstStyle/>
          <a:p>
            <a:endParaRPr/>
          </a:p>
        </p:txBody>
      </p:sp>
      <p:sp>
        <p:nvSpPr>
          <p:cNvPr id="4" name="object 4"/>
          <p:cNvSpPr/>
          <p:nvPr/>
        </p:nvSpPr>
        <p:spPr>
          <a:xfrm>
            <a:off x="253072" y="5864466"/>
            <a:ext cx="163195" cy="156845"/>
          </a:xfrm>
          <a:custGeom>
            <a:avLst/>
            <a:gdLst/>
            <a:ahLst/>
            <a:cxnLst/>
            <a:rect l="l" t="t" r="r" b="b"/>
            <a:pathLst>
              <a:path w="163195" h="156845">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p:spPr>
        <p:txBody>
          <a:bodyPr wrap="square" lIns="0" tIns="0" rIns="0" bIns="0" rtlCol="0"/>
          <a:lstStyle/>
          <a:p>
            <a:endParaRPr/>
          </a:p>
        </p:txBody>
      </p:sp>
      <p:sp>
        <p:nvSpPr>
          <p:cNvPr id="5" name="object 5"/>
          <p:cNvSpPr/>
          <p:nvPr/>
        </p:nvSpPr>
        <p:spPr>
          <a:xfrm>
            <a:off x="464150" y="5849649"/>
            <a:ext cx="81915" cy="30480"/>
          </a:xfrm>
          <a:custGeom>
            <a:avLst/>
            <a:gdLst/>
            <a:ahLst/>
            <a:cxnLst/>
            <a:rect l="l" t="t" r="r" b="b"/>
            <a:pathLst>
              <a:path w="81915" h="30479">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p:spPr>
        <p:txBody>
          <a:bodyPr wrap="square" lIns="0" tIns="0" rIns="0" bIns="0" rtlCol="0"/>
          <a:lstStyle/>
          <a:p>
            <a:endParaRPr/>
          </a:p>
        </p:txBody>
      </p:sp>
      <p:sp>
        <p:nvSpPr>
          <p:cNvPr id="6" name="object 6"/>
          <p:cNvSpPr/>
          <p:nvPr/>
        </p:nvSpPr>
        <p:spPr>
          <a:xfrm>
            <a:off x="278000" y="6083691"/>
            <a:ext cx="85725" cy="22860"/>
          </a:xfrm>
          <a:custGeom>
            <a:avLst/>
            <a:gdLst/>
            <a:ahLst/>
            <a:cxnLst/>
            <a:rect l="l" t="t" r="r" b="b"/>
            <a:pathLst>
              <a:path w="85725" h="2286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p:spPr>
        <p:txBody>
          <a:bodyPr wrap="square" lIns="0" tIns="0" rIns="0" bIns="0" rtlCol="0"/>
          <a:lstStyle/>
          <a:p>
            <a:endParaRPr/>
          </a:p>
        </p:txBody>
      </p:sp>
      <p:sp>
        <p:nvSpPr>
          <p:cNvPr id="7" name="object 7"/>
          <p:cNvSpPr/>
          <p:nvPr/>
        </p:nvSpPr>
        <p:spPr>
          <a:xfrm>
            <a:off x="411124" y="5923597"/>
            <a:ext cx="154305" cy="158115"/>
          </a:xfrm>
          <a:custGeom>
            <a:avLst/>
            <a:gdLst/>
            <a:ahLst/>
            <a:cxnLst/>
            <a:rect l="l" t="t" r="r" b="b"/>
            <a:pathLst>
              <a:path w="154304" h="158114">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p:spPr>
        <p:txBody>
          <a:bodyPr wrap="square" lIns="0" tIns="0" rIns="0" bIns="0" rtlCol="0"/>
          <a:lstStyle/>
          <a:p>
            <a:endParaRPr/>
          </a:p>
        </p:txBody>
      </p:sp>
      <p:sp>
        <p:nvSpPr>
          <p:cNvPr id="8" name="object 8"/>
          <p:cNvSpPr/>
          <p:nvPr/>
        </p:nvSpPr>
        <p:spPr>
          <a:xfrm>
            <a:off x="23231" y="6008070"/>
            <a:ext cx="78105" cy="50800"/>
          </a:xfrm>
          <a:custGeom>
            <a:avLst/>
            <a:gdLst/>
            <a:ahLst/>
            <a:cxnLst/>
            <a:rect l="l" t="t" r="r" b="b"/>
            <a:pathLst>
              <a:path w="78105" h="5080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p:spPr>
        <p:txBody>
          <a:bodyPr wrap="square" lIns="0" tIns="0" rIns="0" bIns="0" rtlCol="0"/>
          <a:lstStyle/>
          <a:p>
            <a:endParaRPr/>
          </a:p>
        </p:txBody>
      </p:sp>
      <p:sp>
        <p:nvSpPr>
          <p:cNvPr id="9" name="object 9"/>
          <p:cNvSpPr/>
          <p:nvPr/>
        </p:nvSpPr>
        <p:spPr>
          <a:xfrm>
            <a:off x="189893" y="6195778"/>
            <a:ext cx="19050" cy="85090"/>
          </a:xfrm>
          <a:custGeom>
            <a:avLst/>
            <a:gdLst/>
            <a:ahLst/>
            <a:cxnLst/>
            <a:rect l="l" t="t" r="r" b="b"/>
            <a:pathLst>
              <a:path w="19050" h="85089">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p:spPr>
        <p:txBody>
          <a:bodyPr wrap="square" lIns="0" tIns="0" rIns="0" bIns="0" rtlCol="0"/>
          <a:lstStyle/>
          <a:p>
            <a:endParaRPr/>
          </a:p>
        </p:txBody>
      </p:sp>
      <p:pic>
        <p:nvPicPr>
          <p:cNvPr id="10" name="object 10"/>
          <p:cNvPicPr/>
          <p:nvPr/>
        </p:nvPicPr>
        <p:blipFill>
          <a:blip r:embed="rId2" cstate="print"/>
          <a:stretch>
            <a:fillRect/>
          </a:stretch>
        </p:blipFill>
        <p:spPr>
          <a:xfrm>
            <a:off x="145319" y="6063251"/>
            <a:ext cx="95786" cy="82435"/>
          </a:xfrm>
          <a:prstGeom prst="rect">
            <a:avLst/>
          </a:prstGeom>
        </p:spPr>
      </p:pic>
      <p:sp>
        <p:nvSpPr>
          <p:cNvPr id="11" name="object 11"/>
          <p:cNvSpPr/>
          <p:nvPr/>
        </p:nvSpPr>
        <p:spPr>
          <a:xfrm>
            <a:off x="3783627" y="6398"/>
            <a:ext cx="57785" cy="27940"/>
          </a:xfrm>
          <a:custGeom>
            <a:avLst/>
            <a:gdLst/>
            <a:ahLst/>
            <a:cxnLst/>
            <a:rect l="l" t="t" r="r" b="b"/>
            <a:pathLst>
              <a:path w="57785" h="2794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p:spPr>
        <p:txBody>
          <a:bodyPr wrap="square" lIns="0" tIns="0" rIns="0" bIns="0" rtlCol="0"/>
          <a:lstStyle/>
          <a:p>
            <a:endParaRPr/>
          </a:p>
        </p:txBody>
      </p:sp>
      <p:grpSp>
        <p:nvGrpSpPr>
          <p:cNvPr id="12" name="object 12"/>
          <p:cNvGrpSpPr/>
          <p:nvPr/>
        </p:nvGrpSpPr>
        <p:grpSpPr>
          <a:xfrm>
            <a:off x="4160841" y="175440"/>
            <a:ext cx="149225" cy="204470"/>
            <a:chOff x="4160841" y="175440"/>
            <a:chExt cx="149225" cy="204470"/>
          </a:xfrm>
        </p:grpSpPr>
        <p:pic>
          <p:nvPicPr>
            <p:cNvPr id="13" name="object 13"/>
            <p:cNvPicPr/>
            <p:nvPr/>
          </p:nvPicPr>
          <p:blipFill>
            <a:blip r:embed="rId3" cstate="print"/>
            <a:stretch>
              <a:fillRect/>
            </a:stretch>
          </p:blipFill>
          <p:spPr>
            <a:xfrm>
              <a:off x="4160841" y="175440"/>
              <a:ext cx="72742" cy="73791"/>
            </a:xfrm>
            <a:prstGeom prst="rect">
              <a:avLst/>
            </a:prstGeom>
          </p:spPr>
        </p:pic>
        <p:sp>
          <p:nvSpPr>
            <p:cNvPr id="14" name="object 14"/>
            <p:cNvSpPr/>
            <p:nvPr/>
          </p:nvSpPr>
          <p:spPr>
            <a:xfrm>
              <a:off x="4257933" y="291024"/>
              <a:ext cx="52069" cy="88900"/>
            </a:xfrm>
            <a:custGeom>
              <a:avLst/>
              <a:gdLst/>
              <a:ahLst/>
              <a:cxnLst/>
              <a:rect l="l" t="t" r="r" b="b"/>
              <a:pathLst>
                <a:path w="52070" h="8890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p:spPr>
          <p:txBody>
            <a:bodyPr wrap="square" lIns="0" tIns="0" rIns="0" bIns="0" rtlCol="0"/>
            <a:lstStyle/>
            <a:p>
              <a:endParaRPr/>
            </a:p>
          </p:txBody>
        </p:sp>
      </p:grpSp>
      <p:sp>
        <p:nvSpPr>
          <p:cNvPr id="15" name="object 15"/>
          <p:cNvSpPr/>
          <p:nvPr/>
        </p:nvSpPr>
        <p:spPr>
          <a:xfrm>
            <a:off x="4307904" y="432942"/>
            <a:ext cx="24765" cy="94615"/>
          </a:xfrm>
          <a:custGeom>
            <a:avLst/>
            <a:gdLst/>
            <a:ahLst/>
            <a:cxnLst/>
            <a:rect l="l" t="t" r="r" b="b"/>
            <a:pathLst>
              <a:path w="24764" h="94615">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p:spPr>
        <p:txBody>
          <a:bodyPr wrap="square" lIns="0" tIns="0" rIns="0" bIns="0" rtlCol="0"/>
          <a:lstStyle/>
          <a:p>
            <a:endParaRPr/>
          </a:p>
        </p:txBody>
      </p:sp>
      <p:sp>
        <p:nvSpPr>
          <p:cNvPr id="16" name="object 16"/>
          <p:cNvSpPr/>
          <p:nvPr/>
        </p:nvSpPr>
        <p:spPr>
          <a:xfrm>
            <a:off x="4035154" y="91052"/>
            <a:ext cx="85725" cy="58419"/>
          </a:xfrm>
          <a:custGeom>
            <a:avLst/>
            <a:gdLst/>
            <a:ahLst/>
            <a:cxnLst/>
            <a:rect l="l" t="t" r="r" b="b"/>
            <a:pathLst>
              <a:path w="85725" h="58419">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p:spPr>
        <p:txBody>
          <a:bodyPr wrap="square" lIns="0" tIns="0" rIns="0" bIns="0" rtlCol="0"/>
          <a:lstStyle/>
          <a:p>
            <a:endParaRPr/>
          </a:p>
        </p:txBody>
      </p:sp>
      <p:sp>
        <p:nvSpPr>
          <p:cNvPr id="17" name="object 17"/>
          <p:cNvSpPr/>
          <p:nvPr/>
        </p:nvSpPr>
        <p:spPr>
          <a:xfrm>
            <a:off x="3978995" y="942054"/>
            <a:ext cx="92075" cy="43180"/>
          </a:xfrm>
          <a:custGeom>
            <a:avLst/>
            <a:gdLst/>
            <a:ahLst/>
            <a:cxnLst/>
            <a:rect l="l" t="t" r="r" b="b"/>
            <a:pathLst>
              <a:path w="92075" h="4318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p:spPr>
        <p:txBody>
          <a:bodyPr wrap="square" lIns="0" tIns="0" rIns="0" bIns="0" rtlCol="0"/>
          <a:lstStyle/>
          <a:p>
            <a:endParaRPr/>
          </a:p>
        </p:txBody>
      </p:sp>
      <p:pic>
        <p:nvPicPr>
          <p:cNvPr id="18" name="object 18"/>
          <p:cNvPicPr/>
          <p:nvPr/>
        </p:nvPicPr>
        <p:blipFill>
          <a:blip r:embed="rId4" cstate="print"/>
          <a:stretch>
            <a:fillRect/>
          </a:stretch>
        </p:blipFill>
        <p:spPr>
          <a:xfrm>
            <a:off x="4115537" y="850756"/>
            <a:ext cx="75650" cy="70557"/>
          </a:xfrm>
          <a:prstGeom prst="rect">
            <a:avLst/>
          </a:prstGeom>
        </p:spPr>
      </p:pic>
      <p:pic>
        <p:nvPicPr>
          <p:cNvPr id="19" name="object 19"/>
          <p:cNvPicPr/>
          <p:nvPr/>
        </p:nvPicPr>
        <p:blipFill>
          <a:blip r:embed="rId5" cstate="print"/>
          <a:stretch>
            <a:fillRect/>
          </a:stretch>
        </p:blipFill>
        <p:spPr>
          <a:xfrm>
            <a:off x="4476628" y="958099"/>
            <a:ext cx="66759" cy="77557"/>
          </a:xfrm>
          <a:prstGeom prst="rect">
            <a:avLst/>
          </a:prstGeom>
        </p:spPr>
      </p:pic>
      <p:sp>
        <p:nvSpPr>
          <p:cNvPr id="20" name="object 20"/>
          <p:cNvSpPr/>
          <p:nvPr/>
        </p:nvSpPr>
        <p:spPr>
          <a:xfrm>
            <a:off x="3836729" y="934612"/>
            <a:ext cx="86360" cy="50165"/>
          </a:xfrm>
          <a:custGeom>
            <a:avLst/>
            <a:gdLst/>
            <a:ahLst/>
            <a:cxnLst/>
            <a:rect l="l" t="t" r="r" b="b"/>
            <a:pathLst>
              <a:path w="86360" h="50165">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p:spPr>
        <p:txBody>
          <a:bodyPr wrap="square" lIns="0" tIns="0" rIns="0" bIns="0" rtlCol="0"/>
          <a:lstStyle/>
          <a:p>
            <a:endParaRPr/>
          </a:p>
        </p:txBody>
      </p:sp>
      <p:sp>
        <p:nvSpPr>
          <p:cNvPr id="21" name="object 21"/>
          <p:cNvSpPr/>
          <p:nvPr/>
        </p:nvSpPr>
        <p:spPr>
          <a:xfrm>
            <a:off x="3895294" y="34429"/>
            <a:ext cx="91440" cy="45720"/>
          </a:xfrm>
          <a:custGeom>
            <a:avLst/>
            <a:gdLst/>
            <a:ahLst/>
            <a:cxnLst/>
            <a:rect l="l" t="t" r="r" b="b"/>
            <a:pathLst>
              <a:path w="91439" h="45719">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p:spPr>
        <p:txBody>
          <a:bodyPr wrap="square" lIns="0" tIns="0" rIns="0" bIns="0" rtlCol="0"/>
          <a:lstStyle/>
          <a:p>
            <a:endParaRPr/>
          </a:p>
        </p:txBody>
      </p:sp>
      <p:sp>
        <p:nvSpPr>
          <p:cNvPr id="22" name="object 22"/>
          <p:cNvSpPr/>
          <p:nvPr/>
        </p:nvSpPr>
        <p:spPr>
          <a:xfrm>
            <a:off x="4091347" y="740652"/>
            <a:ext cx="95250" cy="30480"/>
          </a:xfrm>
          <a:custGeom>
            <a:avLst/>
            <a:gdLst/>
            <a:ahLst/>
            <a:cxnLst/>
            <a:rect l="l" t="t" r="r" b="b"/>
            <a:pathLst>
              <a:path w="95250" h="30479">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p:spPr>
        <p:txBody>
          <a:bodyPr wrap="square" lIns="0" tIns="0" rIns="0" bIns="0" rtlCol="0"/>
          <a:lstStyle/>
          <a:p>
            <a:endParaRPr/>
          </a:p>
        </p:txBody>
      </p:sp>
      <p:pic>
        <p:nvPicPr>
          <p:cNvPr id="23" name="object 23"/>
          <p:cNvPicPr/>
          <p:nvPr/>
        </p:nvPicPr>
        <p:blipFill>
          <a:blip r:embed="rId6" cstate="print"/>
          <a:stretch>
            <a:fillRect/>
          </a:stretch>
        </p:blipFill>
        <p:spPr>
          <a:xfrm>
            <a:off x="3830900" y="804750"/>
            <a:ext cx="66417" cy="77983"/>
          </a:xfrm>
          <a:prstGeom prst="rect">
            <a:avLst/>
          </a:prstGeom>
        </p:spPr>
      </p:pic>
      <p:sp>
        <p:nvSpPr>
          <p:cNvPr id="24" name="object 24"/>
          <p:cNvSpPr/>
          <p:nvPr/>
        </p:nvSpPr>
        <p:spPr>
          <a:xfrm>
            <a:off x="3942944" y="744767"/>
            <a:ext cx="92075" cy="41275"/>
          </a:xfrm>
          <a:custGeom>
            <a:avLst/>
            <a:gdLst/>
            <a:ahLst/>
            <a:cxnLst/>
            <a:rect l="l" t="t" r="r" b="b"/>
            <a:pathLst>
              <a:path w="92075" h="41275">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p:spPr>
        <p:txBody>
          <a:bodyPr wrap="square" lIns="0" tIns="0" rIns="0" bIns="0" rtlCol="0"/>
          <a:lstStyle/>
          <a:p>
            <a:endParaRPr/>
          </a:p>
        </p:txBody>
      </p:sp>
      <p:pic>
        <p:nvPicPr>
          <p:cNvPr id="25" name="object 25"/>
          <p:cNvPicPr/>
          <p:nvPr/>
        </p:nvPicPr>
        <p:blipFill>
          <a:blip r:embed="rId7" cstate="print"/>
          <a:stretch>
            <a:fillRect/>
          </a:stretch>
        </p:blipFill>
        <p:spPr>
          <a:xfrm>
            <a:off x="4366056" y="853173"/>
            <a:ext cx="76579" cy="69686"/>
          </a:xfrm>
          <a:prstGeom prst="rect">
            <a:avLst/>
          </a:prstGeom>
        </p:spPr>
      </p:pic>
      <p:sp>
        <p:nvSpPr>
          <p:cNvPr id="26" name="object 26"/>
          <p:cNvSpPr/>
          <p:nvPr/>
        </p:nvSpPr>
        <p:spPr>
          <a:xfrm>
            <a:off x="4287490" y="583526"/>
            <a:ext cx="38100" cy="93345"/>
          </a:xfrm>
          <a:custGeom>
            <a:avLst/>
            <a:gdLst/>
            <a:ahLst/>
            <a:cxnLst/>
            <a:rect l="l" t="t" r="r" b="b"/>
            <a:pathLst>
              <a:path w="38100" h="93345">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p:spPr>
        <p:txBody>
          <a:bodyPr wrap="square" lIns="0" tIns="0" rIns="0" bIns="0" rtlCol="0"/>
          <a:lstStyle/>
          <a:p>
            <a:endParaRPr/>
          </a:p>
        </p:txBody>
      </p:sp>
      <p:pic>
        <p:nvPicPr>
          <p:cNvPr id="27" name="object 27"/>
          <p:cNvPicPr/>
          <p:nvPr/>
        </p:nvPicPr>
        <p:blipFill>
          <a:blip r:embed="rId8" cstate="print"/>
          <a:stretch>
            <a:fillRect/>
          </a:stretch>
        </p:blipFill>
        <p:spPr>
          <a:xfrm>
            <a:off x="4219210" y="727482"/>
            <a:ext cx="105138" cy="102907"/>
          </a:xfrm>
          <a:prstGeom prst="rect">
            <a:avLst/>
          </a:prstGeom>
        </p:spPr>
      </p:pic>
      <p:pic>
        <p:nvPicPr>
          <p:cNvPr id="28" name="object 28"/>
          <p:cNvPicPr/>
          <p:nvPr/>
        </p:nvPicPr>
        <p:blipFill>
          <a:blip r:embed="rId9" cstate="print"/>
          <a:stretch>
            <a:fillRect/>
          </a:stretch>
        </p:blipFill>
        <p:spPr>
          <a:xfrm>
            <a:off x="3664044" y="5526246"/>
            <a:ext cx="907955" cy="874552"/>
          </a:xfrm>
          <a:prstGeom prst="rect">
            <a:avLst/>
          </a:prstGeom>
        </p:spPr>
      </p:pic>
      <p:sp>
        <p:nvSpPr>
          <p:cNvPr id="33" name="object 4">
            <a:extLst>
              <a:ext uri="{FF2B5EF4-FFF2-40B4-BE49-F238E27FC236}">
                <a16:creationId xmlns:a16="http://schemas.microsoft.com/office/drawing/2014/main" id="{FF81CFB5-946F-455B-8741-FE6687F6F747}"/>
              </a:ext>
            </a:extLst>
          </p:cNvPr>
          <p:cNvSpPr txBox="1"/>
          <p:nvPr/>
        </p:nvSpPr>
        <p:spPr>
          <a:xfrm>
            <a:off x="262009" y="3429000"/>
            <a:ext cx="4047971" cy="1209305"/>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1:</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Click on the</a:t>
            </a:r>
            <a:r>
              <a:rPr lang="en-US" sz="1400" dirty="0">
                <a:solidFill>
                  <a:schemeClr val="bg1"/>
                </a:solidFill>
                <a:latin typeface="Hero Junior Bold" panose="02000800000000000000" pitchFamily="50" charset="0"/>
                <a:ea typeface="Times New Roman" panose="02020603050405020304" pitchFamily="18" charset="0"/>
              </a:rPr>
              <a:t> circle and press the tab ‘Shape Format’ that will pop up on the top right corner.</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sp>
        <p:nvSpPr>
          <p:cNvPr id="34" name="TextBox 33">
            <a:extLst>
              <a:ext uri="{FF2B5EF4-FFF2-40B4-BE49-F238E27FC236}">
                <a16:creationId xmlns:a16="http://schemas.microsoft.com/office/drawing/2014/main" id="{444498BF-E6B7-41C4-A1AD-4EC0582C8AED}"/>
              </a:ext>
            </a:extLst>
          </p:cNvPr>
          <p:cNvSpPr txBox="1"/>
          <p:nvPr/>
        </p:nvSpPr>
        <p:spPr>
          <a:xfrm>
            <a:off x="964160" y="304800"/>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pic>
        <p:nvPicPr>
          <p:cNvPr id="35" name="Picture 34" descr="Graphical user interface, application, PowerPoint&#10;&#10;Description automatically generated">
            <a:extLst>
              <a:ext uri="{FF2B5EF4-FFF2-40B4-BE49-F238E27FC236}">
                <a16:creationId xmlns:a16="http://schemas.microsoft.com/office/drawing/2014/main" id="{98CBE058-D1FB-4E7C-8C75-C29A94E1ADC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 y="960656"/>
            <a:ext cx="4572000" cy="2255012"/>
          </a:xfrm>
          <a:prstGeom prst="rect">
            <a:avLst/>
          </a:prstGeom>
        </p:spPr>
      </p:pic>
    </p:spTree>
    <p:extLst>
      <p:ext uri="{BB962C8B-B14F-4D97-AF65-F5344CB8AC3E}">
        <p14:creationId xmlns:p14="http://schemas.microsoft.com/office/powerpoint/2010/main" val="2734831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4572000" cy="6400800"/>
          </a:xfrm>
          <a:custGeom>
            <a:avLst/>
            <a:gdLst/>
            <a:ahLst/>
            <a:cxnLst/>
            <a:rect l="l" t="t" r="r" b="b"/>
            <a:pathLst>
              <a:path w="4572000" h="6400800">
                <a:moveTo>
                  <a:pt x="4571999" y="6400799"/>
                </a:moveTo>
                <a:lnTo>
                  <a:pt x="0" y="6400799"/>
                </a:lnTo>
                <a:lnTo>
                  <a:pt x="0" y="0"/>
                </a:lnTo>
                <a:lnTo>
                  <a:pt x="4571999" y="0"/>
                </a:lnTo>
                <a:lnTo>
                  <a:pt x="4571999" y="6400799"/>
                </a:lnTo>
                <a:close/>
              </a:path>
            </a:pathLst>
          </a:custGeom>
          <a:solidFill>
            <a:srgbClr val="E6344A"/>
          </a:solidFill>
        </p:spPr>
        <p:txBody>
          <a:bodyPr wrap="square" lIns="0" tIns="0" rIns="0" bIns="0" rtlCol="0"/>
          <a:lstStyle/>
          <a:p>
            <a:endParaRPr/>
          </a:p>
        </p:txBody>
      </p:sp>
      <p:sp>
        <p:nvSpPr>
          <p:cNvPr id="3" name="object 3"/>
          <p:cNvSpPr/>
          <p:nvPr/>
        </p:nvSpPr>
        <p:spPr>
          <a:xfrm>
            <a:off x="199318" y="6330595"/>
            <a:ext cx="36830" cy="70485"/>
          </a:xfrm>
          <a:custGeom>
            <a:avLst/>
            <a:gdLst/>
            <a:ahLst/>
            <a:cxnLst/>
            <a:rect l="l" t="t" r="r" b="b"/>
            <a:pathLst>
              <a:path w="36829" h="70485">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p:spPr>
        <p:txBody>
          <a:bodyPr wrap="square" lIns="0" tIns="0" rIns="0" bIns="0" rtlCol="0"/>
          <a:lstStyle/>
          <a:p>
            <a:endParaRPr/>
          </a:p>
        </p:txBody>
      </p:sp>
      <p:sp>
        <p:nvSpPr>
          <p:cNvPr id="4" name="object 4"/>
          <p:cNvSpPr/>
          <p:nvPr/>
        </p:nvSpPr>
        <p:spPr>
          <a:xfrm>
            <a:off x="253072" y="5864466"/>
            <a:ext cx="163195" cy="156845"/>
          </a:xfrm>
          <a:custGeom>
            <a:avLst/>
            <a:gdLst/>
            <a:ahLst/>
            <a:cxnLst/>
            <a:rect l="l" t="t" r="r" b="b"/>
            <a:pathLst>
              <a:path w="163195" h="156845">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p:spPr>
        <p:txBody>
          <a:bodyPr wrap="square" lIns="0" tIns="0" rIns="0" bIns="0" rtlCol="0"/>
          <a:lstStyle/>
          <a:p>
            <a:endParaRPr/>
          </a:p>
        </p:txBody>
      </p:sp>
      <p:sp>
        <p:nvSpPr>
          <p:cNvPr id="5" name="object 5"/>
          <p:cNvSpPr/>
          <p:nvPr/>
        </p:nvSpPr>
        <p:spPr>
          <a:xfrm>
            <a:off x="464150" y="5849649"/>
            <a:ext cx="81915" cy="30480"/>
          </a:xfrm>
          <a:custGeom>
            <a:avLst/>
            <a:gdLst/>
            <a:ahLst/>
            <a:cxnLst/>
            <a:rect l="l" t="t" r="r" b="b"/>
            <a:pathLst>
              <a:path w="81915" h="30479">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p:spPr>
        <p:txBody>
          <a:bodyPr wrap="square" lIns="0" tIns="0" rIns="0" bIns="0" rtlCol="0"/>
          <a:lstStyle/>
          <a:p>
            <a:endParaRPr/>
          </a:p>
        </p:txBody>
      </p:sp>
      <p:sp>
        <p:nvSpPr>
          <p:cNvPr id="6" name="object 6"/>
          <p:cNvSpPr/>
          <p:nvPr/>
        </p:nvSpPr>
        <p:spPr>
          <a:xfrm>
            <a:off x="278000" y="6083691"/>
            <a:ext cx="85725" cy="22860"/>
          </a:xfrm>
          <a:custGeom>
            <a:avLst/>
            <a:gdLst/>
            <a:ahLst/>
            <a:cxnLst/>
            <a:rect l="l" t="t" r="r" b="b"/>
            <a:pathLst>
              <a:path w="85725" h="2286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p:spPr>
        <p:txBody>
          <a:bodyPr wrap="square" lIns="0" tIns="0" rIns="0" bIns="0" rtlCol="0"/>
          <a:lstStyle/>
          <a:p>
            <a:endParaRPr/>
          </a:p>
        </p:txBody>
      </p:sp>
      <p:sp>
        <p:nvSpPr>
          <p:cNvPr id="7" name="object 7"/>
          <p:cNvSpPr/>
          <p:nvPr/>
        </p:nvSpPr>
        <p:spPr>
          <a:xfrm>
            <a:off x="411124" y="5923597"/>
            <a:ext cx="154305" cy="158115"/>
          </a:xfrm>
          <a:custGeom>
            <a:avLst/>
            <a:gdLst/>
            <a:ahLst/>
            <a:cxnLst/>
            <a:rect l="l" t="t" r="r" b="b"/>
            <a:pathLst>
              <a:path w="154304" h="158114">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p:spPr>
        <p:txBody>
          <a:bodyPr wrap="square" lIns="0" tIns="0" rIns="0" bIns="0" rtlCol="0"/>
          <a:lstStyle/>
          <a:p>
            <a:endParaRPr/>
          </a:p>
        </p:txBody>
      </p:sp>
      <p:sp>
        <p:nvSpPr>
          <p:cNvPr id="8" name="object 8"/>
          <p:cNvSpPr/>
          <p:nvPr/>
        </p:nvSpPr>
        <p:spPr>
          <a:xfrm>
            <a:off x="23231" y="6008070"/>
            <a:ext cx="78105" cy="50800"/>
          </a:xfrm>
          <a:custGeom>
            <a:avLst/>
            <a:gdLst/>
            <a:ahLst/>
            <a:cxnLst/>
            <a:rect l="l" t="t" r="r" b="b"/>
            <a:pathLst>
              <a:path w="78105" h="5080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p:spPr>
        <p:txBody>
          <a:bodyPr wrap="square" lIns="0" tIns="0" rIns="0" bIns="0" rtlCol="0"/>
          <a:lstStyle/>
          <a:p>
            <a:endParaRPr/>
          </a:p>
        </p:txBody>
      </p:sp>
      <p:sp>
        <p:nvSpPr>
          <p:cNvPr id="9" name="object 9"/>
          <p:cNvSpPr/>
          <p:nvPr/>
        </p:nvSpPr>
        <p:spPr>
          <a:xfrm>
            <a:off x="189893" y="6195778"/>
            <a:ext cx="19050" cy="85090"/>
          </a:xfrm>
          <a:custGeom>
            <a:avLst/>
            <a:gdLst/>
            <a:ahLst/>
            <a:cxnLst/>
            <a:rect l="l" t="t" r="r" b="b"/>
            <a:pathLst>
              <a:path w="19050" h="85089">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p:spPr>
        <p:txBody>
          <a:bodyPr wrap="square" lIns="0" tIns="0" rIns="0" bIns="0" rtlCol="0"/>
          <a:lstStyle/>
          <a:p>
            <a:endParaRPr/>
          </a:p>
        </p:txBody>
      </p:sp>
      <p:pic>
        <p:nvPicPr>
          <p:cNvPr id="10" name="object 10"/>
          <p:cNvPicPr/>
          <p:nvPr/>
        </p:nvPicPr>
        <p:blipFill>
          <a:blip r:embed="rId2" cstate="print"/>
          <a:stretch>
            <a:fillRect/>
          </a:stretch>
        </p:blipFill>
        <p:spPr>
          <a:xfrm>
            <a:off x="145319" y="6063251"/>
            <a:ext cx="95786" cy="82435"/>
          </a:xfrm>
          <a:prstGeom prst="rect">
            <a:avLst/>
          </a:prstGeom>
        </p:spPr>
      </p:pic>
      <p:sp>
        <p:nvSpPr>
          <p:cNvPr id="11" name="object 11"/>
          <p:cNvSpPr/>
          <p:nvPr/>
        </p:nvSpPr>
        <p:spPr>
          <a:xfrm>
            <a:off x="3783627" y="6398"/>
            <a:ext cx="57785" cy="27940"/>
          </a:xfrm>
          <a:custGeom>
            <a:avLst/>
            <a:gdLst/>
            <a:ahLst/>
            <a:cxnLst/>
            <a:rect l="l" t="t" r="r" b="b"/>
            <a:pathLst>
              <a:path w="57785" h="2794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p:spPr>
        <p:txBody>
          <a:bodyPr wrap="square" lIns="0" tIns="0" rIns="0" bIns="0" rtlCol="0"/>
          <a:lstStyle/>
          <a:p>
            <a:endParaRPr/>
          </a:p>
        </p:txBody>
      </p:sp>
      <p:grpSp>
        <p:nvGrpSpPr>
          <p:cNvPr id="12" name="object 12"/>
          <p:cNvGrpSpPr/>
          <p:nvPr/>
        </p:nvGrpSpPr>
        <p:grpSpPr>
          <a:xfrm>
            <a:off x="4160841" y="175440"/>
            <a:ext cx="149225" cy="204470"/>
            <a:chOff x="4160841" y="175440"/>
            <a:chExt cx="149225" cy="204470"/>
          </a:xfrm>
        </p:grpSpPr>
        <p:pic>
          <p:nvPicPr>
            <p:cNvPr id="13" name="object 13"/>
            <p:cNvPicPr/>
            <p:nvPr/>
          </p:nvPicPr>
          <p:blipFill>
            <a:blip r:embed="rId3" cstate="print"/>
            <a:stretch>
              <a:fillRect/>
            </a:stretch>
          </p:blipFill>
          <p:spPr>
            <a:xfrm>
              <a:off x="4160841" y="175440"/>
              <a:ext cx="72742" cy="73791"/>
            </a:xfrm>
            <a:prstGeom prst="rect">
              <a:avLst/>
            </a:prstGeom>
          </p:spPr>
        </p:pic>
        <p:sp>
          <p:nvSpPr>
            <p:cNvPr id="14" name="object 14"/>
            <p:cNvSpPr/>
            <p:nvPr/>
          </p:nvSpPr>
          <p:spPr>
            <a:xfrm>
              <a:off x="4257933" y="291024"/>
              <a:ext cx="52069" cy="88900"/>
            </a:xfrm>
            <a:custGeom>
              <a:avLst/>
              <a:gdLst/>
              <a:ahLst/>
              <a:cxnLst/>
              <a:rect l="l" t="t" r="r" b="b"/>
              <a:pathLst>
                <a:path w="52070" h="8890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p:spPr>
          <p:txBody>
            <a:bodyPr wrap="square" lIns="0" tIns="0" rIns="0" bIns="0" rtlCol="0"/>
            <a:lstStyle/>
            <a:p>
              <a:endParaRPr/>
            </a:p>
          </p:txBody>
        </p:sp>
      </p:grpSp>
      <p:sp>
        <p:nvSpPr>
          <p:cNvPr id="15" name="object 15"/>
          <p:cNvSpPr/>
          <p:nvPr/>
        </p:nvSpPr>
        <p:spPr>
          <a:xfrm>
            <a:off x="4307904" y="432942"/>
            <a:ext cx="24765" cy="94615"/>
          </a:xfrm>
          <a:custGeom>
            <a:avLst/>
            <a:gdLst/>
            <a:ahLst/>
            <a:cxnLst/>
            <a:rect l="l" t="t" r="r" b="b"/>
            <a:pathLst>
              <a:path w="24764" h="94615">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p:spPr>
        <p:txBody>
          <a:bodyPr wrap="square" lIns="0" tIns="0" rIns="0" bIns="0" rtlCol="0"/>
          <a:lstStyle/>
          <a:p>
            <a:endParaRPr/>
          </a:p>
        </p:txBody>
      </p:sp>
      <p:sp>
        <p:nvSpPr>
          <p:cNvPr id="16" name="object 16"/>
          <p:cNvSpPr/>
          <p:nvPr/>
        </p:nvSpPr>
        <p:spPr>
          <a:xfrm>
            <a:off x="4035154" y="91052"/>
            <a:ext cx="85725" cy="58419"/>
          </a:xfrm>
          <a:custGeom>
            <a:avLst/>
            <a:gdLst/>
            <a:ahLst/>
            <a:cxnLst/>
            <a:rect l="l" t="t" r="r" b="b"/>
            <a:pathLst>
              <a:path w="85725" h="58419">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p:spPr>
        <p:txBody>
          <a:bodyPr wrap="square" lIns="0" tIns="0" rIns="0" bIns="0" rtlCol="0"/>
          <a:lstStyle/>
          <a:p>
            <a:endParaRPr/>
          </a:p>
        </p:txBody>
      </p:sp>
      <p:sp>
        <p:nvSpPr>
          <p:cNvPr id="17" name="object 17"/>
          <p:cNvSpPr/>
          <p:nvPr/>
        </p:nvSpPr>
        <p:spPr>
          <a:xfrm>
            <a:off x="3978995" y="942054"/>
            <a:ext cx="92075" cy="43180"/>
          </a:xfrm>
          <a:custGeom>
            <a:avLst/>
            <a:gdLst/>
            <a:ahLst/>
            <a:cxnLst/>
            <a:rect l="l" t="t" r="r" b="b"/>
            <a:pathLst>
              <a:path w="92075" h="4318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p:spPr>
        <p:txBody>
          <a:bodyPr wrap="square" lIns="0" tIns="0" rIns="0" bIns="0" rtlCol="0"/>
          <a:lstStyle/>
          <a:p>
            <a:endParaRPr/>
          </a:p>
        </p:txBody>
      </p:sp>
      <p:pic>
        <p:nvPicPr>
          <p:cNvPr id="18" name="object 18"/>
          <p:cNvPicPr/>
          <p:nvPr/>
        </p:nvPicPr>
        <p:blipFill>
          <a:blip r:embed="rId4" cstate="print"/>
          <a:stretch>
            <a:fillRect/>
          </a:stretch>
        </p:blipFill>
        <p:spPr>
          <a:xfrm>
            <a:off x="4115537" y="850756"/>
            <a:ext cx="75650" cy="70557"/>
          </a:xfrm>
          <a:prstGeom prst="rect">
            <a:avLst/>
          </a:prstGeom>
        </p:spPr>
      </p:pic>
      <p:pic>
        <p:nvPicPr>
          <p:cNvPr id="19" name="object 19"/>
          <p:cNvPicPr/>
          <p:nvPr/>
        </p:nvPicPr>
        <p:blipFill>
          <a:blip r:embed="rId5" cstate="print"/>
          <a:stretch>
            <a:fillRect/>
          </a:stretch>
        </p:blipFill>
        <p:spPr>
          <a:xfrm>
            <a:off x="4476628" y="958099"/>
            <a:ext cx="66759" cy="77557"/>
          </a:xfrm>
          <a:prstGeom prst="rect">
            <a:avLst/>
          </a:prstGeom>
        </p:spPr>
      </p:pic>
      <p:sp>
        <p:nvSpPr>
          <p:cNvPr id="20" name="object 20"/>
          <p:cNvSpPr/>
          <p:nvPr/>
        </p:nvSpPr>
        <p:spPr>
          <a:xfrm>
            <a:off x="3836729" y="934612"/>
            <a:ext cx="86360" cy="50165"/>
          </a:xfrm>
          <a:custGeom>
            <a:avLst/>
            <a:gdLst/>
            <a:ahLst/>
            <a:cxnLst/>
            <a:rect l="l" t="t" r="r" b="b"/>
            <a:pathLst>
              <a:path w="86360" h="50165">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p:spPr>
        <p:txBody>
          <a:bodyPr wrap="square" lIns="0" tIns="0" rIns="0" bIns="0" rtlCol="0"/>
          <a:lstStyle/>
          <a:p>
            <a:endParaRPr/>
          </a:p>
        </p:txBody>
      </p:sp>
      <p:sp>
        <p:nvSpPr>
          <p:cNvPr id="21" name="object 21"/>
          <p:cNvSpPr/>
          <p:nvPr/>
        </p:nvSpPr>
        <p:spPr>
          <a:xfrm>
            <a:off x="3895294" y="34429"/>
            <a:ext cx="91440" cy="45720"/>
          </a:xfrm>
          <a:custGeom>
            <a:avLst/>
            <a:gdLst/>
            <a:ahLst/>
            <a:cxnLst/>
            <a:rect l="l" t="t" r="r" b="b"/>
            <a:pathLst>
              <a:path w="91439" h="45719">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p:spPr>
        <p:txBody>
          <a:bodyPr wrap="square" lIns="0" tIns="0" rIns="0" bIns="0" rtlCol="0"/>
          <a:lstStyle/>
          <a:p>
            <a:endParaRPr/>
          </a:p>
        </p:txBody>
      </p:sp>
      <p:sp>
        <p:nvSpPr>
          <p:cNvPr id="22" name="object 22"/>
          <p:cNvSpPr/>
          <p:nvPr/>
        </p:nvSpPr>
        <p:spPr>
          <a:xfrm>
            <a:off x="4091347" y="740652"/>
            <a:ext cx="95250" cy="30480"/>
          </a:xfrm>
          <a:custGeom>
            <a:avLst/>
            <a:gdLst/>
            <a:ahLst/>
            <a:cxnLst/>
            <a:rect l="l" t="t" r="r" b="b"/>
            <a:pathLst>
              <a:path w="95250" h="30479">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p:spPr>
        <p:txBody>
          <a:bodyPr wrap="square" lIns="0" tIns="0" rIns="0" bIns="0" rtlCol="0"/>
          <a:lstStyle/>
          <a:p>
            <a:endParaRPr/>
          </a:p>
        </p:txBody>
      </p:sp>
      <p:pic>
        <p:nvPicPr>
          <p:cNvPr id="23" name="object 23"/>
          <p:cNvPicPr/>
          <p:nvPr/>
        </p:nvPicPr>
        <p:blipFill>
          <a:blip r:embed="rId6" cstate="print"/>
          <a:stretch>
            <a:fillRect/>
          </a:stretch>
        </p:blipFill>
        <p:spPr>
          <a:xfrm>
            <a:off x="3830900" y="804750"/>
            <a:ext cx="66417" cy="77983"/>
          </a:xfrm>
          <a:prstGeom prst="rect">
            <a:avLst/>
          </a:prstGeom>
        </p:spPr>
      </p:pic>
      <p:sp>
        <p:nvSpPr>
          <p:cNvPr id="24" name="object 24"/>
          <p:cNvSpPr/>
          <p:nvPr/>
        </p:nvSpPr>
        <p:spPr>
          <a:xfrm>
            <a:off x="3942944" y="744767"/>
            <a:ext cx="92075" cy="41275"/>
          </a:xfrm>
          <a:custGeom>
            <a:avLst/>
            <a:gdLst/>
            <a:ahLst/>
            <a:cxnLst/>
            <a:rect l="l" t="t" r="r" b="b"/>
            <a:pathLst>
              <a:path w="92075" h="41275">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p:spPr>
        <p:txBody>
          <a:bodyPr wrap="square" lIns="0" tIns="0" rIns="0" bIns="0" rtlCol="0"/>
          <a:lstStyle/>
          <a:p>
            <a:endParaRPr/>
          </a:p>
        </p:txBody>
      </p:sp>
      <p:pic>
        <p:nvPicPr>
          <p:cNvPr id="25" name="object 25"/>
          <p:cNvPicPr/>
          <p:nvPr/>
        </p:nvPicPr>
        <p:blipFill>
          <a:blip r:embed="rId7" cstate="print"/>
          <a:stretch>
            <a:fillRect/>
          </a:stretch>
        </p:blipFill>
        <p:spPr>
          <a:xfrm>
            <a:off x="4366056" y="853173"/>
            <a:ext cx="76579" cy="69686"/>
          </a:xfrm>
          <a:prstGeom prst="rect">
            <a:avLst/>
          </a:prstGeom>
        </p:spPr>
      </p:pic>
      <p:sp>
        <p:nvSpPr>
          <p:cNvPr id="26" name="object 26"/>
          <p:cNvSpPr/>
          <p:nvPr/>
        </p:nvSpPr>
        <p:spPr>
          <a:xfrm>
            <a:off x="4287490" y="583526"/>
            <a:ext cx="38100" cy="93345"/>
          </a:xfrm>
          <a:custGeom>
            <a:avLst/>
            <a:gdLst/>
            <a:ahLst/>
            <a:cxnLst/>
            <a:rect l="l" t="t" r="r" b="b"/>
            <a:pathLst>
              <a:path w="38100" h="93345">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p:spPr>
        <p:txBody>
          <a:bodyPr wrap="square" lIns="0" tIns="0" rIns="0" bIns="0" rtlCol="0"/>
          <a:lstStyle/>
          <a:p>
            <a:endParaRPr/>
          </a:p>
        </p:txBody>
      </p:sp>
      <p:pic>
        <p:nvPicPr>
          <p:cNvPr id="27" name="object 27"/>
          <p:cNvPicPr/>
          <p:nvPr/>
        </p:nvPicPr>
        <p:blipFill>
          <a:blip r:embed="rId8" cstate="print"/>
          <a:stretch>
            <a:fillRect/>
          </a:stretch>
        </p:blipFill>
        <p:spPr>
          <a:xfrm>
            <a:off x="4219210" y="727482"/>
            <a:ext cx="105138" cy="102907"/>
          </a:xfrm>
          <a:prstGeom prst="rect">
            <a:avLst/>
          </a:prstGeom>
        </p:spPr>
      </p:pic>
      <p:pic>
        <p:nvPicPr>
          <p:cNvPr id="28" name="object 28"/>
          <p:cNvPicPr/>
          <p:nvPr/>
        </p:nvPicPr>
        <p:blipFill>
          <a:blip r:embed="rId9" cstate="print"/>
          <a:stretch>
            <a:fillRect/>
          </a:stretch>
        </p:blipFill>
        <p:spPr>
          <a:xfrm>
            <a:off x="3664044" y="5526246"/>
            <a:ext cx="907955" cy="874552"/>
          </a:xfrm>
          <a:prstGeom prst="rect">
            <a:avLst/>
          </a:prstGeom>
        </p:spPr>
      </p:pic>
      <p:sp>
        <p:nvSpPr>
          <p:cNvPr id="34" name="TextBox 33">
            <a:extLst>
              <a:ext uri="{FF2B5EF4-FFF2-40B4-BE49-F238E27FC236}">
                <a16:creationId xmlns:a16="http://schemas.microsoft.com/office/drawing/2014/main" id="{444498BF-E6B7-41C4-A1AD-4EC0582C8AED}"/>
              </a:ext>
            </a:extLst>
          </p:cNvPr>
          <p:cNvSpPr txBox="1"/>
          <p:nvPr/>
        </p:nvSpPr>
        <p:spPr>
          <a:xfrm>
            <a:off x="964160" y="304800"/>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sp>
        <p:nvSpPr>
          <p:cNvPr id="32" name="object 4">
            <a:extLst>
              <a:ext uri="{FF2B5EF4-FFF2-40B4-BE49-F238E27FC236}">
                <a16:creationId xmlns:a16="http://schemas.microsoft.com/office/drawing/2014/main" id="{954FFFFE-BF0F-425D-90BA-8098CB1D34BF}"/>
              </a:ext>
            </a:extLst>
          </p:cNvPr>
          <p:cNvSpPr txBox="1"/>
          <p:nvPr/>
        </p:nvSpPr>
        <p:spPr>
          <a:xfrm>
            <a:off x="262010" y="3495675"/>
            <a:ext cx="4047971" cy="993862"/>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2:</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On the ‘Shape Format’ tab, press ‘Shape Fill’ and then ‘Picture’</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pic>
        <p:nvPicPr>
          <p:cNvPr id="36" name="Picture 35" descr="Graphical user interface, application&#10;&#10;Description automatically generated">
            <a:extLst>
              <a:ext uri="{FF2B5EF4-FFF2-40B4-BE49-F238E27FC236}">
                <a16:creationId xmlns:a16="http://schemas.microsoft.com/office/drawing/2014/main" id="{D9292527-C9BA-4174-AD9F-0A1E3E7796C9}"/>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0" y="1207321"/>
            <a:ext cx="4572000" cy="2259779"/>
          </a:xfrm>
          <a:prstGeom prst="rect">
            <a:avLst/>
          </a:prstGeom>
        </p:spPr>
      </p:pic>
    </p:spTree>
    <p:extLst>
      <p:ext uri="{BB962C8B-B14F-4D97-AF65-F5344CB8AC3E}">
        <p14:creationId xmlns:p14="http://schemas.microsoft.com/office/powerpoint/2010/main" val="17632691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4572000" cy="6400800"/>
          </a:xfrm>
          <a:custGeom>
            <a:avLst/>
            <a:gdLst/>
            <a:ahLst/>
            <a:cxnLst/>
            <a:rect l="l" t="t" r="r" b="b"/>
            <a:pathLst>
              <a:path w="4572000" h="6400800">
                <a:moveTo>
                  <a:pt x="4571999" y="6400799"/>
                </a:moveTo>
                <a:lnTo>
                  <a:pt x="0" y="6400799"/>
                </a:lnTo>
                <a:lnTo>
                  <a:pt x="0" y="0"/>
                </a:lnTo>
                <a:lnTo>
                  <a:pt x="4571999" y="0"/>
                </a:lnTo>
                <a:lnTo>
                  <a:pt x="4571999" y="6400799"/>
                </a:lnTo>
                <a:close/>
              </a:path>
            </a:pathLst>
          </a:custGeom>
          <a:solidFill>
            <a:srgbClr val="E6344A"/>
          </a:solidFill>
        </p:spPr>
        <p:txBody>
          <a:bodyPr wrap="square" lIns="0" tIns="0" rIns="0" bIns="0" rtlCol="0"/>
          <a:lstStyle/>
          <a:p>
            <a:endParaRPr/>
          </a:p>
        </p:txBody>
      </p:sp>
      <p:sp>
        <p:nvSpPr>
          <p:cNvPr id="3" name="object 3"/>
          <p:cNvSpPr/>
          <p:nvPr/>
        </p:nvSpPr>
        <p:spPr>
          <a:xfrm>
            <a:off x="199318" y="6330595"/>
            <a:ext cx="36830" cy="70485"/>
          </a:xfrm>
          <a:custGeom>
            <a:avLst/>
            <a:gdLst/>
            <a:ahLst/>
            <a:cxnLst/>
            <a:rect l="l" t="t" r="r" b="b"/>
            <a:pathLst>
              <a:path w="36829" h="70485">
                <a:moveTo>
                  <a:pt x="36407" y="70204"/>
                </a:moveTo>
                <a:lnTo>
                  <a:pt x="4230" y="27310"/>
                </a:lnTo>
                <a:lnTo>
                  <a:pt x="0" y="8124"/>
                </a:lnTo>
                <a:lnTo>
                  <a:pt x="434" y="6037"/>
                </a:lnTo>
                <a:lnTo>
                  <a:pt x="2981" y="2210"/>
                </a:lnTo>
                <a:lnTo>
                  <a:pt x="4739" y="1002"/>
                </a:lnTo>
                <a:lnTo>
                  <a:pt x="9225" y="0"/>
                </a:lnTo>
                <a:lnTo>
                  <a:pt x="11329" y="344"/>
                </a:lnTo>
                <a:lnTo>
                  <a:pt x="15259" y="2723"/>
                </a:lnTo>
                <a:lnTo>
                  <a:pt x="16540" y="4427"/>
                </a:lnTo>
                <a:lnTo>
                  <a:pt x="17135" y="6646"/>
                </a:lnTo>
                <a:lnTo>
                  <a:pt x="20807" y="22884"/>
                </a:lnTo>
                <a:lnTo>
                  <a:pt x="25243" y="38890"/>
                </a:lnTo>
                <a:lnTo>
                  <a:pt x="30444" y="54664"/>
                </a:lnTo>
                <a:lnTo>
                  <a:pt x="36407" y="70204"/>
                </a:lnTo>
                <a:close/>
              </a:path>
            </a:pathLst>
          </a:custGeom>
          <a:solidFill>
            <a:srgbClr val="FFFFFF"/>
          </a:solidFill>
        </p:spPr>
        <p:txBody>
          <a:bodyPr wrap="square" lIns="0" tIns="0" rIns="0" bIns="0" rtlCol="0"/>
          <a:lstStyle/>
          <a:p>
            <a:endParaRPr/>
          </a:p>
        </p:txBody>
      </p:sp>
      <p:sp>
        <p:nvSpPr>
          <p:cNvPr id="4" name="object 4"/>
          <p:cNvSpPr/>
          <p:nvPr/>
        </p:nvSpPr>
        <p:spPr>
          <a:xfrm>
            <a:off x="253072" y="5864466"/>
            <a:ext cx="163195" cy="156845"/>
          </a:xfrm>
          <a:custGeom>
            <a:avLst/>
            <a:gdLst/>
            <a:ahLst/>
            <a:cxnLst/>
            <a:rect l="l" t="t" r="r" b="b"/>
            <a:pathLst>
              <a:path w="163195" h="156845">
                <a:moveTo>
                  <a:pt x="56413" y="93319"/>
                </a:moveTo>
                <a:lnTo>
                  <a:pt x="55829" y="88633"/>
                </a:lnTo>
                <a:lnTo>
                  <a:pt x="54749" y="86715"/>
                </a:lnTo>
                <a:lnTo>
                  <a:pt x="51066" y="83756"/>
                </a:lnTo>
                <a:lnTo>
                  <a:pt x="48958" y="83121"/>
                </a:lnTo>
                <a:lnTo>
                  <a:pt x="44246" y="83566"/>
                </a:lnTo>
                <a:lnTo>
                  <a:pt x="19977" y="114033"/>
                </a:lnTo>
                <a:lnTo>
                  <a:pt x="0" y="147497"/>
                </a:lnTo>
                <a:lnTo>
                  <a:pt x="1193" y="152095"/>
                </a:lnTo>
                <a:lnTo>
                  <a:pt x="2527" y="153835"/>
                </a:lnTo>
                <a:lnTo>
                  <a:pt x="4584" y="155016"/>
                </a:lnTo>
                <a:lnTo>
                  <a:pt x="8496" y="156489"/>
                </a:lnTo>
                <a:lnTo>
                  <a:pt x="12026" y="155854"/>
                </a:lnTo>
                <a:lnTo>
                  <a:pt x="15189" y="153123"/>
                </a:lnTo>
                <a:lnTo>
                  <a:pt x="15722" y="152565"/>
                </a:lnTo>
                <a:lnTo>
                  <a:pt x="15163" y="152031"/>
                </a:lnTo>
                <a:lnTo>
                  <a:pt x="16827" y="151409"/>
                </a:lnTo>
                <a:lnTo>
                  <a:pt x="25501" y="137388"/>
                </a:lnTo>
                <a:lnTo>
                  <a:pt x="34671" y="123698"/>
                </a:lnTo>
                <a:lnTo>
                  <a:pt x="44310" y="110350"/>
                </a:lnTo>
                <a:lnTo>
                  <a:pt x="55854" y="95440"/>
                </a:lnTo>
                <a:lnTo>
                  <a:pt x="56413" y="93319"/>
                </a:lnTo>
                <a:close/>
              </a:path>
              <a:path w="163195" h="156845">
                <a:moveTo>
                  <a:pt x="162725" y="8813"/>
                </a:moveTo>
                <a:lnTo>
                  <a:pt x="160388" y="3162"/>
                </a:lnTo>
                <a:lnTo>
                  <a:pt x="158800" y="1663"/>
                </a:lnTo>
                <a:lnTo>
                  <a:pt x="154368" y="0"/>
                </a:lnTo>
                <a:lnTo>
                  <a:pt x="152184" y="76"/>
                </a:lnTo>
                <a:lnTo>
                  <a:pt x="104254" y="26606"/>
                </a:lnTo>
                <a:lnTo>
                  <a:pt x="86766" y="45034"/>
                </a:lnTo>
                <a:lnTo>
                  <a:pt x="87350" y="47091"/>
                </a:lnTo>
                <a:lnTo>
                  <a:pt x="90208" y="50749"/>
                </a:lnTo>
                <a:lnTo>
                  <a:pt x="92075" y="51790"/>
                </a:lnTo>
                <a:lnTo>
                  <a:pt x="96672" y="52362"/>
                </a:lnTo>
                <a:lnTo>
                  <a:pt x="98742" y="51790"/>
                </a:lnTo>
                <a:lnTo>
                  <a:pt x="100571" y="50355"/>
                </a:lnTo>
                <a:lnTo>
                  <a:pt x="114033" y="40805"/>
                </a:lnTo>
                <a:lnTo>
                  <a:pt x="127939" y="32004"/>
                </a:lnTo>
                <a:lnTo>
                  <a:pt x="142290" y="23952"/>
                </a:lnTo>
                <a:lnTo>
                  <a:pt x="157099" y="16649"/>
                </a:lnTo>
                <a:lnTo>
                  <a:pt x="158229" y="16395"/>
                </a:lnTo>
                <a:lnTo>
                  <a:pt x="159143" y="15811"/>
                </a:lnTo>
                <a:lnTo>
                  <a:pt x="162229" y="12001"/>
                </a:lnTo>
                <a:lnTo>
                  <a:pt x="162725" y="8813"/>
                </a:lnTo>
                <a:close/>
              </a:path>
            </a:pathLst>
          </a:custGeom>
          <a:solidFill>
            <a:srgbClr val="FFFFFF"/>
          </a:solidFill>
        </p:spPr>
        <p:txBody>
          <a:bodyPr wrap="square" lIns="0" tIns="0" rIns="0" bIns="0" rtlCol="0"/>
          <a:lstStyle/>
          <a:p>
            <a:endParaRPr/>
          </a:p>
        </p:txBody>
      </p:sp>
      <p:sp>
        <p:nvSpPr>
          <p:cNvPr id="5" name="object 5"/>
          <p:cNvSpPr/>
          <p:nvPr/>
        </p:nvSpPr>
        <p:spPr>
          <a:xfrm>
            <a:off x="464150" y="5849649"/>
            <a:ext cx="81915" cy="30480"/>
          </a:xfrm>
          <a:custGeom>
            <a:avLst/>
            <a:gdLst/>
            <a:ahLst/>
            <a:cxnLst/>
            <a:rect l="l" t="t" r="r" b="b"/>
            <a:pathLst>
              <a:path w="81915" h="30479">
                <a:moveTo>
                  <a:pt x="79993" y="26950"/>
                </a:moveTo>
                <a:lnTo>
                  <a:pt x="77954" y="28967"/>
                </a:lnTo>
                <a:lnTo>
                  <a:pt x="76165" y="29822"/>
                </a:lnTo>
                <a:lnTo>
                  <a:pt x="72012" y="30328"/>
                </a:lnTo>
                <a:lnTo>
                  <a:pt x="70071" y="29926"/>
                </a:lnTo>
                <a:lnTo>
                  <a:pt x="57058" y="22842"/>
                </a:lnTo>
                <a:lnTo>
                  <a:pt x="43248" y="18747"/>
                </a:lnTo>
                <a:lnTo>
                  <a:pt x="27162" y="16800"/>
                </a:lnTo>
                <a:lnTo>
                  <a:pt x="9129" y="17212"/>
                </a:lnTo>
                <a:lnTo>
                  <a:pt x="6845" y="17358"/>
                </a:lnTo>
                <a:lnTo>
                  <a:pt x="4835" y="16685"/>
                </a:lnTo>
                <a:lnTo>
                  <a:pt x="1364" y="13701"/>
                </a:lnTo>
                <a:lnTo>
                  <a:pt x="397" y="11815"/>
                </a:lnTo>
                <a:lnTo>
                  <a:pt x="0" y="7255"/>
                </a:lnTo>
                <a:lnTo>
                  <a:pt x="626" y="5229"/>
                </a:lnTo>
                <a:lnTo>
                  <a:pt x="3527" y="1686"/>
                </a:lnTo>
                <a:lnTo>
                  <a:pt x="5390" y="673"/>
                </a:lnTo>
                <a:lnTo>
                  <a:pt x="7665" y="418"/>
                </a:lnTo>
                <a:lnTo>
                  <a:pt x="28856" y="0"/>
                </a:lnTo>
                <a:lnTo>
                  <a:pt x="47792" y="2251"/>
                </a:lnTo>
                <a:lnTo>
                  <a:pt x="81878" y="22978"/>
                </a:lnTo>
                <a:lnTo>
                  <a:pt x="81376" y="25069"/>
                </a:lnTo>
                <a:lnTo>
                  <a:pt x="79993" y="26950"/>
                </a:lnTo>
                <a:close/>
              </a:path>
            </a:pathLst>
          </a:custGeom>
          <a:solidFill>
            <a:srgbClr val="FFFFFF"/>
          </a:solidFill>
        </p:spPr>
        <p:txBody>
          <a:bodyPr wrap="square" lIns="0" tIns="0" rIns="0" bIns="0" rtlCol="0"/>
          <a:lstStyle/>
          <a:p>
            <a:endParaRPr/>
          </a:p>
        </p:txBody>
      </p:sp>
      <p:sp>
        <p:nvSpPr>
          <p:cNvPr id="6" name="object 6"/>
          <p:cNvSpPr/>
          <p:nvPr/>
        </p:nvSpPr>
        <p:spPr>
          <a:xfrm>
            <a:off x="278000" y="6083691"/>
            <a:ext cx="85725" cy="22860"/>
          </a:xfrm>
          <a:custGeom>
            <a:avLst/>
            <a:gdLst/>
            <a:ahLst/>
            <a:cxnLst/>
            <a:rect l="l" t="t" r="r" b="b"/>
            <a:pathLst>
              <a:path w="85725" h="22860">
                <a:moveTo>
                  <a:pt x="84932" y="11524"/>
                </a:moveTo>
                <a:lnTo>
                  <a:pt x="43205" y="21426"/>
                </a:lnTo>
                <a:lnTo>
                  <a:pt x="8346" y="22697"/>
                </a:lnTo>
                <a:lnTo>
                  <a:pt x="5978" y="22647"/>
                </a:lnTo>
                <a:lnTo>
                  <a:pt x="3986" y="21757"/>
                </a:lnTo>
                <a:lnTo>
                  <a:pt x="753" y="18298"/>
                </a:lnTo>
                <a:lnTo>
                  <a:pt x="0" y="16250"/>
                </a:lnTo>
                <a:lnTo>
                  <a:pt x="217" y="11519"/>
                </a:lnTo>
                <a:lnTo>
                  <a:pt x="1156" y="9548"/>
                </a:lnTo>
                <a:lnTo>
                  <a:pt x="4694" y="6397"/>
                </a:lnTo>
                <a:lnTo>
                  <a:pt x="6759" y="5692"/>
                </a:lnTo>
                <a:lnTo>
                  <a:pt x="9121" y="5856"/>
                </a:lnTo>
                <a:lnTo>
                  <a:pt x="25566" y="5330"/>
                </a:lnTo>
                <a:lnTo>
                  <a:pt x="41966" y="4262"/>
                </a:lnTo>
                <a:lnTo>
                  <a:pt x="58323" y="2650"/>
                </a:lnTo>
                <a:lnTo>
                  <a:pt x="74635" y="495"/>
                </a:lnTo>
                <a:lnTo>
                  <a:pt x="76984" y="0"/>
                </a:lnTo>
                <a:lnTo>
                  <a:pt x="79125" y="463"/>
                </a:lnTo>
                <a:lnTo>
                  <a:pt x="82990" y="3309"/>
                </a:lnTo>
                <a:lnTo>
                  <a:pt x="84068" y="5216"/>
                </a:lnTo>
                <a:lnTo>
                  <a:pt x="84291" y="7606"/>
                </a:lnTo>
                <a:lnTo>
                  <a:pt x="85462" y="8729"/>
                </a:lnTo>
                <a:lnTo>
                  <a:pt x="84932" y="11524"/>
                </a:lnTo>
                <a:close/>
              </a:path>
            </a:pathLst>
          </a:custGeom>
          <a:solidFill>
            <a:srgbClr val="FFFFFF"/>
          </a:solidFill>
        </p:spPr>
        <p:txBody>
          <a:bodyPr wrap="square" lIns="0" tIns="0" rIns="0" bIns="0" rtlCol="0"/>
          <a:lstStyle/>
          <a:p>
            <a:endParaRPr/>
          </a:p>
        </p:txBody>
      </p:sp>
      <p:sp>
        <p:nvSpPr>
          <p:cNvPr id="7" name="object 7"/>
          <p:cNvSpPr/>
          <p:nvPr/>
        </p:nvSpPr>
        <p:spPr>
          <a:xfrm>
            <a:off x="411124" y="5923597"/>
            <a:ext cx="154305" cy="158115"/>
          </a:xfrm>
          <a:custGeom>
            <a:avLst/>
            <a:gdLst/>
            <a:ahLst/>
            <a:cxnLst/>
            <a:rect l="l" t="t" r="r" b="b"/>
            <a:pathLst>
              <a:path w="154304" h="158114">
                <a:moveTo>
                  <a:pt x="75958" y="114109"/>
                </a:moveTo>
                <a:lnTo>
                  <a:pt x="75311" y="112306"/>
                </a:lnTo>
                <a:lnTo>
                  <a:pt x="72504" y="108991"/>
                </a:lnTo>
                <a:lnTo>
                  <a:pt x="70637" y="107962"/>
                </a:lnTo>
                <a:lnTo>
                  <a:pt x="66078" y="107403"/>
                </a:lnTo>
                <a:lnTo>
                  <a:pt x="64008" y="107937"/>
                </a:lnTo>
                <a:lnTo>
                  <a:pt x="62166" y="109308"/>
                </a:lnTo>
                <a:lnTo>
                  <a:pt x="48729" y="118821"/>
                </a:lnTo>
                <a:lnTo>
                  <a:pt x="34734" y="127330"/>
                </a:lnTo>
                <a:lnTo>
                  <a:pt x="20167" y="134848"/>
                </a:lnTo>
                <a:lnTo>
                  <a:pt x="5054" y="141363"/>
                </a:lnTo>
                <a:lnTo>
                  <a:pt x="3035" y="142455"/>
                </a:lnTo>
                <a:lnTo>
                  <a:pt x="1612" y="144068"/>
                </a:lnTo>
                <a:lnTo>
                  <a:pt x="0" y="148374"/>
                </a:lnTo>
                <a:lnTo>
                  <a:pt x="0" y="150520"/>
                </a:lnTo>
                <a:lnTo>
                  <a:pt x="1752" y="154838"/>
                </a:lnTo>
                <a:lnTo>
                  <a:pt x="3340" y="156337"/>
                </a:lnTo>
                <a:lnTo>
                  <a:pt x="7772" y="158000"/>
                </a:lnTo>
                <a:lnTo>
                  <a:pt x="9956" y="157924"/>
                </a:lnTo>
                <a:lnTo>
                  <a:pt x="58064" y="132257"/>
                </a:lnTo>
                <a:lnTo>
                  <a:pt x="75819" y="118224"/>
                </a:lnTo>
                <a:lnTo>
                  <a:pt x="75958" y="114109"/>
                </a:lnTo>
                <a:close/>
              </a:path>
              <a:path w="154304" h="158114">
                <a:moveTo>
                  <a:pt x="154228" y="8039"/>
                </a:moveTo>
                <a:lnTo>
                  <a:pt x="153758" y="5905"/>
                </a:lnTo>
                <a:lnTo>
                  <a:pt x="151053" y="2019"/>
                </a:lnTo>
                <a:lnTo>
                  <a:pt x="149212" y="838"/>
                </a:lnTo>
                <a:lnTo>
                  <a:pt x="144538" y="0"/>
                </a:lnTo>
                <a:lnTo>
                  <a:pt x="142405" y="469"/>
                </a:lnTo>
                <a:lnTo>
                  <a:pt x="138518" y="3187"/>
                </a:lnTo>
                <a:lnTo>
                  <a:pt x="137337" y="5029"/>
                </a:lnTo>
                <a:lnTo>
                  <a:pt x="136918" y="7353"/>
                </a:lnTo>
                <a:lnTo>
                  <a:pt x="132651" y="22885"/>
                </a:lnTo>
                <a:lnTo>
                  <a:pt x="126657" y="37604"/>
                </a:lnTo>
                <a:lnTo>
                  <a:pt x="118935" y="51498"/>
                </a:lnTo>
                <a:lnTo>
                  <a:pt x="108102" y="66446"/>
                </a:lnTo>
                <a:lnTo>
                  <a:pt x="107607" y="68541"/>
                </a:lnTo>
                <a:lnTo>
                  <a:pt x="108356" y="73152"/>
                </a:lnTo>
                <a:lnTo>
                  <a:pt x="109499" y="74968"/>
                </a:lnTo>
                <a:lnTo>
                  <a:pt x="113195" y="77495"/>
                </a:lnTo>
                <a:lnTo>
                  <a:pt x="115138" y="77965"/>
                </a:lnTo>
                <a:lnTo>
                  <a:pt x="119380" y="77444"/>
                </a:lnTo>
                <a:lnTo>
                  <a:pt x="121170" y="76530"/>
                </a:lnTo>
                <a:lnTo>
                  <a:pt x="122961" y="74574"/>
                </a:lnTo>
                <a:lnTo>
                  <a:pt x="122961" y="74206"/>
                </a:lnTo>
                <a:lnTo>
                  <a:pt x="122580" y="73850"/>
                </a:lnTo>
                <a:lnTo>
                  <a:pt x="133197" y="59359"/>
                </a:lnTo>
                <a:lnTo>
                  <a:pt x="141947" y="43954"/>
                </a:lnTo>
                <a:lnTo>
                  <a:pt x="148818" y="27622"/>
                </a:lnTo>
                <a:lnTo>
                  <a:pt x="153809" y="10375"/>
                </a:lnTo>
                <a:lnTo>
                  <a:pt x="154228" y="8039"/>
                </a:lnTo>
                <a:close/>
              </a:path>
            </a:pathLst>
          </a:custGeom>
          <a:solidFill>
            <a:srgbClr val="FFFFFF"/>
          </a:solidFill>
        </p:spPr>
        <p:txBody>
          <a:bodyPr wrap="square" lIns="0" tIns="0" rIns="0" bIns="0" rtlCol="0"/>
          <a:lstStyle/>
          <a:p>
            <a:endParaRPr/>
          </a:p>
        </p:txBody>
      </p:sp>
      <p:sp>
        <p:nvSpPr>
          <p:cNvPr id="8" name="object 8"/>
          <p:cNvSpPr/>
          <p:nvPr/>
        </p:nvSpPr>
        <p:spPr>
          <a:xfrm>
            <a:off x="23231" y="6008070"/>
            <a:ext cx="78105" cy="50800"/>
          </a:xfrm>
          <a:custGeom>
            <a:avLst/>
            <a:gdLst/>
            <a:ahLst/>
            <a:cxnLst/>
            <a:rect l="l" t="t" r="r" b="b"/>
            <a:pathLst>
              <a:path w="78105" h="50800">
                <a:moveTo>
                  <a:pt x="76365" y="44479"/>
                </a:moveTo>
                <a:lnTo>
                  <a:pt x="74166" y="46771"/>
                </a:lnTo>
                <a:lnTo>
                  <a:pt x="71426" y="49545"/>
                </a:lnTo>
                <a:lnTo>
                  <a:pt x="68261" y="50172"/>
                </a:lnTo>
                <a:lnTo>
                  <a:pt x="64672" y="48651"/>
                </a:lnTo>
                <a:lnTo>
                  <a:pt x="19219" y="25038"/>
                </a:lnTo>
                <a:lnTo>
                  <a:pt x="0" y="8754"/>
                </a:lnTo>
                <a:lnTo>
                  <a:pt x="300" y="6589"/>
                </a:lnTo>
                <a:lnTo>
                  <a:pt x="2696" y="2508"/>
                </a:lnTo>
                <a:lnTo>
                  <a:pt x="4440" y="1190"/>
                </a:lnTo>
                <a:lnTo>
                  <a:pt x="9020" y="0"/>
                </a:lnTo>
                <a:lnTo>
                  <a:pt x="11184" y="301"/>
                </a:lnTo>
                <a:lnTo>
                  <a:pt x="28110" y="9977"/>
                </a:lnTo>
                <a:lnTo>
                  <a:pt x="42941" y="18192"/>
                </a:lnTo>
                <a:lnTo>
                  <a:pt x="57656" y="25883"/>
                </a:lnTo>
                <a:lnTo>
                  <a:pt x="74435" y="33785"/>
                </a:lnTo>
                <a:lnTo>
                  <a:pt x="75963" y="35436"/>
                </a:lnTo>
                <a:lnTo>
                  <a:pt x="77606" y="40046"/>
                </a:lnTo>
                <a:lnTo>
                  <a:pt x="77466" y="42292"/>
                </a:lnTo>
                <a:lnTo>
                  <a:pt x="76365" y="44479"/>
                </a:lnTo>
                <a:close/>
              </a:path>
            </a:pathLst>
          </a:custGeom>
          <a:solidFill>
            <a:srgbClr val="FFFFFF"/>
          </a:solidFill>
        </p:spPr>
        <p:txBody>
          <a:bodyPr wrap="square" lIns="0" tIns="0" rIns="0" bIns="0" rtlCol="0"/>
          <a:lstStyle/>
          <a:p>
            <a:endParaRPr/>
          </a:p>
        </p:txBody>
      </p:sp>
      <p:sp>
        <p:nvSpPr>
          <p:cNvPr id="9" name="object 9"/>
          <p:cNvSpPr/>
          <p:nvPr/>
        </p:nvSpPr>
        <p:spPr>
          <a:xfrm>
            <a:off x="189893" y="6195778"/>
            <a:ext cx="19050" cy="85090"/>
          </a:xfrm>
          <a:custGeom>
            <a:avLst/>
            <a:gdLst/>
            <a:ahLst/>
            <a:cxnLst/>
            <a:rect l="l" t="t" r="r" b="b"/>
            <a:pathLst>
              <a:path w="19050" h="85089">
                <a:moveTo>
                  <a:pt x="13793" y="83901"/>
                </a:moveTo>
                <a:lnTo>
                  <a:pt x="11941" y="84689"/>
                </a:lnTo>
                <a:lnTo>
                  <a:pt x="7498" y="84555"/>
                </a:lnTo>
                <a:lnTo>
                  <a:pt x="5532" y="83805"/>
                </a:lnTo>
                <a:lnTo>
                  <a:pt x="2123" y="80936"/>
                </a:lnTo>
                <a:lnTo>
                  <a:pt x="1047" y="79128"/>
                </a:lnTo>
                <a:lnTo>
                  <a:pt x="601" y="76945"/>
                </a:lnTo>
                <a:lnTo>
                  <a:pt x="0" y="59679"/>
                </a:lnTo>
                <a:lnTo>
                  <a:pt x="28" y="42425"/>
                </a:lnTo>
                <a:lnTo>
                  <a:pt x="685" y="25183"/>
                </a:lnTo>
                <a:lnTo>
                  <a:pt x="1984" y="7942"/>
                </a:lnTo>
                <a:lnTo>
                  <a:pt x="2144" y="5658"/>
                </a:lnTo>
                <a:lnTo>
                  <a:pt x="3079" y="3755"/>
                </a:lnTo>
                <a:lnTo>
                  <a:pt x="6498" y="709"/>
                </a:lnTo>
                <a:lnTo>
                  <a:pt x="8496" y="0"/>
                </a:lnTo>
                <a:lnTo>
                  <a:pt x="13069" y="207"/>
                </a:lnTo>
                <a:lnTo>
                  <a:pt x="14993" y="1095"/>
                </a:lnTo>
                <a:lnTo>
                  <a:pt x="18118" y="4439"/>
                </a:lnTo>
                <a:lnTo>
                  <a:pt x="18874" y="6419"/>
                </a:lnTo>
                <a:lnTo>
                  <a:pt x="18824" y="8707"/>
                </a:lnTo>
                <a:lnTo>
                  <a:pt x="17544" y="25241"/>
                </a:lnTo>
                <a:lnTo>
                  <a:pt x="16782" y="41790"/>
                </a:lnTo>
                <a:lnTo>
                  <a:pt x="16539" y="58354"/>
                </a:lnTo>
                <a:lnTo>
                  <a:pt x="16813" y="74934"/>
                </a:lnTo>
                <a:lnTo>
                  <a:pt x="17581" y="77642"/>
                </a:lnTo>
                <a:lnTo>
                  <a:pt x="17071" y="80083"/>
                </a:lnTo>
                <a:lnTo>
                  <a:pt x="13793" y="83901"/>
                </a:lnTo>
                <a:close/>
              </a:path>
            </a:pathLst>
          </a:custGeom>
          <a:solidFill>
            <a:srgbClr val="FFFFFF"/>
          </a:solidFill>
        </p:spPr>
        <p:txBody>
          <a:bodyPr wrap="square" lIns="0" tIns="0" rIns="0" bIns="0" rtlCol="0"/>
          <a:lstStyle/>
          <a:p>
            <a:endParaRPr/>
          </a:p>
        </p:txBody>
      </p:sp>
      <p:pic>
        <p:nvPicPr>
          <p:cNvPr id="10" name="object 10"/>
          <p:cNvPicPr/>
          <p:nvPr/>
        </p:nvPicPr>
        <p:blipFill>
          <a:blip r:embed="rId2" cstate="print"/>
          <a:stretch>
            <a:fillRect/>
          </a:stretch>
        </p:blipFill>
        <p:spPr>
          <a:xfrm>
            <a:off x="145319" y="6063251"/>
            <a:ext cx="95786" cy="82435"/>
          </a:xfrm>
          <a:prstGeom prst="rect">
            <a:avLst/>
          </a:prstGeom>
        </p:spPr>
      </p:pic>
      <p:sp>
        <p:nvSpPr>
          <p:cNvPr id="11" name="object 11"/>
          <p:cNvSpPr/>
          <p:nvPr/>
        </p:nvSpPr>
        <p:spPr>
          <a:xfrm>
            <a:off x="3783627" y="6398"/>
            <a:ext cx="57785" cy="27940"/>
          </a:xfrm>
          <a:custGeom>
            <a:avLst/>
            <a:gdLst/>
            <a:ahLst/>
            <a:cxnLst/>
            <a:rect l="l" t="t" r="r" b="b"/>
            <a:pathLst>
              <a:path w="57785" h="27940">
                <a:moveTo>
                  <a:pt x="3225" y="3342"/>
                </a:moveTo>
                <a:lnTo>
                  <a:pt x="5460" y="2100"/>
                </a:lnTo>
                <a:lnTo>
                  <a:pt x="7701" y="548"/>
                </a:lnTo>
                <a:lnTo>
                  <a:pt x="10166" y="0"/>
                </a:lnTo>
                <a:lnTo>
                  <a:pt x="12854" y="454"/>
                </a:lnTo>
                <a:lnTo>
                  <a:pt x="22819" y="2642"/>
                </a:lnTo>
                <a:lnTo>
                  <a:pt x="41549" y="7012"/>
                </a:lnTo>
                <a:lnTo>
                  <a:pt x="50132" y="8914"/>
                </a:lnTo>
                <a:lnTo>
                  <a:pt x="52697" y="9566"/>
                </a:lnTo>
                <a:lnTo>
                  <a:pt x="54641" y="11037"/>
                </a:lnTo>
                <a:lnTo>
                  <a:pt x="57288" y="15619"/>
                </a:lnTo>
                <a:lnTo>
                  <a:pt x="57591" y="18038"/>
                </a:lnTo>
                <a:lnTo>
                  <a:pt x="56158" y="23135"/>
                </a:lnTo>
                <a:lnTo>
                  <a:pt x="54638" y="25043"/>
                </a:lnTo>
                <a:lnTo>
                  <a:pt x="49990" y="27580"/>
                </a:lnTo>
                <a:lnTo>
                  <a:pt x="47563" y="27827"/>
                </a:lnTo>
                <a:lnTo>
                  <a:pt x="45033" y="27051"/>
                </a:lnTo>
                <a:lnTo>
                  <a:pt x="36143" y="24903"/>
                </a:lnTo>
                <a:lnTo>
                  <a:pt x="0" y="9957"/>
                </a:lnTo>
                <a:lnTo>
                  <a:pt x="469" y="7428"/>
                </a:lnTo>
                <a:lnTo>
                  <a:pt x="1562" y="5118"/>
                </a:lnTo>
                <a:lnTo>
                  <a:pt x="3225" y="3342"/>
                </a:lnTo>
                <a:close/>
              </a:path>
            </a:pathLst>
          </a:custGeom>
          <a:solidFill>
            <a:srgbClr val="FFFFFF"/>
          </a:solidFill>
        </p:spPr>
        <p:txBody>
          <a:bodyPr wrap="square" lIns="0" tIns="0" rIns="0" bIns="0" rtlCol="0"/>
          <a:lstStyle/>
          <a:p>
            <a:endParaRPr/>
          </a:p>
        </p:txBody>
      </p:sp>
      <p:grpSp>
        <p:nvGrpSpPr>
          <p:cNvPr id="12" name="object 12"/>
          <p:cNvGrpSpPr/>
          <p:nvPr/>
        </p:nvGrpSpPr>
        <p:grpSpPr>
          <a:xfrm>
            <a:off x="4160841" y="175440"/>
            <a:ext cx="149225" cy="204470"/>
            <a:chOff x="4160841" y="175440"/>
            <a:chExt cx="149225" cy="204470"/>
          </a:xfrm>
        </p:grpSpPr>
        <p:pic>
          <p:nvPicPr>
            <p:cNvPr id="13" name="object 13"/>
            <p:cNvPicPr/>
            <p:nvPr/>
          </p:nvPicPr>
          <p:blipFill>
            <a:blip r:embed="rId3" cstate="print"/>
            <a:stretch>
              <a:fillRect/>
            </a:stretch>
          </p:blipFill>
          <p:spPr>
            <a:xfrm>
              <a:off x="4160841" y="175440"/>
              <a:ext cx="72742" cy="73791"/>
            </a:xfrm>
            <a:prstGeom prst="rect">
              <a:avLst/>
            </a:prstGeom>
          </p:spPr>
        </p:pic>
        <p:sp>
          <p:nvSpPr>
            <p:cNvPr id="14" name="object 14"/>
            <p:cNvSpPr/>
            <p:nvPr/>
          </p:nvSpPr>
          <p:spPr>
            <a:xfrm>
              <a:off x="4257933" y="291024"/>
              <a:ext cx="52069" cy="88900"/>
            </a:xfrm>
            <a:custGeom>
              <a:avLst/>
              <a:gdLst/>
              <a:ahLst/>
              <a:cxnLst/>
              <a:rect l="l" t="t" r="r" b="b"/>
              <a:pathLst>
                <a:path w="52070" h="88900">
                  <a:moveTo>
                    <a:pt x="4730" y="1886"/>
                  </a:moveTo>
                  <a:lnTo>
                    <a:pt x="7146" y="395"/>
                  </a:lnTo>
                  <a:lnTo>
                    <a:pt x="9729" y="0"/>
                  </a:lnTo>
                  <a:lnTo>
                    <a:pt x="15228" y="1402"/>
                  </a:lnTo>
                  <a:lnTo>
                    <a:pt x="36597" y="39647"/>
                  </a:lnTo>
                  <a:lnTo>
                    <a:pt x="50905" y="76109"/>
                  </a:lnTo>
                  <a:lnTo>
                    <a:pt x="51633" y="78058"/>
                  </a:lnTo>
                  <a:lnTo>
                    <a:pt x="51530" y="80503"/>
                  </a:lnTo>
                  <a:lnTo>
                    <a:pt x="49260" y="85307"/>
                  </a:lnTo>
                  <a:lnTo>
                    <a:pt x="47436" y="86940"/>
                  </a:lnTo>
                  <a:lnTo>
                    <a:pt x="44923" y="87804"/>
                  </a:lnTo>
                  <a:lnTo>
                    <a:pt x="42434" y="88735"/>
                  </a:lnTo>
                  <a:lnTo>
                    <a:pt x="39989" y="88634"/>
                  </a:lnTo>
                  <a:lnTo>
                    <a:pt x="35184" y="86368"/>
                  </a:lnTo>
                  <a:lnTo>
                    <a:pt x="33552" y="84546"/>
                  </a:lnTo>
                  <a:lnTo>
                    <a:pt x="32690" y="82035"/>
                  </a:lnTo>
                  <a:lnTo>
                    <a:pt x="26373" y="64734"/>
                  </a:lnTo>
                  <a:lnTo>
                    <a:pt x="19136" y="47858"/>
                  </a:lnTo>
                  <a:lnTo>
                    <a:pt x="10978" y="31409"/>
                  </a:lnTo>
                  <a:lnTo>
                    <a:pt x="2329" y="16142"/>
                  </a:lnTo>
                  <a:lnTo>
                    <a:pt x="449" y="13127"/>
                  </a:lnTo>
                  <a:lnTo>
                    <a:pt x="0" y="10685"/>
                  </a:lnTo>
                  <a:lnTo>
                    <a:pt x="1101" y="5431"/>
                  </a:lnTo>
                  <a:lnTo>
                    <a:pt x="2495" y="3374"/>
                  </a:lnTo>
                  <a:lnTo>
                    <a:pt x="4730" y="1886"/>
                  </a:lnTo>
                  <a:close/>
                </a:path>
              </a:pathLst>
            </a:custGeom>
            <a:solidFill>
              <a:srgbClr val="FFFFFF"/>
            </a:solidFill>
          </p:spPr>
          <p:txBody>
            <a:bodyPr wrap="square" lIns="0" tIns="0" rIns="0" bIns="0" rtlCol="0"/>
            <a:lstStyle/>
            <a:p>
              <a:endParaRPr/>
            </a:p>
          </p:txBody>
        </p:sp>
      </p:grpSp>
      <p:sp>
        <p:nvSpPr>
          <p:cNvPr id="15" name="object 15"/>
          <p:cNvSpPr/>
          <p:nvPr/>
        </p:nvSpPr>
        <p:spPr>
          <a:xfrm>
            <a:off x="4307904" y="432942"/>
            <a:ext cx="24765" cy="94615"/>
          </a:xfrm>
          <a:custGeom>
            <a:avLst/>
            <a:gdLst/>
            <a:ahLst/>
            <a:cxnLst/>
            <a:rect l="l" t="t" r="r" b="b"/>
            <a:pathLst>
              <a:path w="24764" h="94615">
                <a:moveTo>
                  <a:pt x="1512" y="3908"/>
                </a:moveTo>
                <a:lnTo>
                  <a:pt x="4952" y="1756"/>
                </a:lnTo>
                <a:lnTo>
                  <a:pt x="5951" y="932"/>
                </a:lnTo>
                <a:lnTo>
                  <a:pt x="7098" y="529"/>
                </a:lnTo>
                <a:lnTo>
                  <a:pt x="8392" y="547"/>
                </a:lnTo>
                <a:lnTo>
                  <a:pt x="10983" y="0"/>
                </a:lnTo>
                <a:lnTo>
                  <a:pt x="13379" y="459"/>
                </a:lnTo>
                <a:lnTo>
                  <a:pt x="23831" y="46521"/>
                </a:lnTo>
                <a:lnTo>
                  <a:pt x="24607" y="65853"/>
                </a:lnTo>
                <a:lnTo>
                  <a:pt x="24497" y="85242"/>
                </a:lnTo>
                <a:lnTo>
                  <a:pt x="24365" y="87806"/>
                </a:lnTo>
                <a:lnTo>
                  <a:pt x="23364" y="89969"/>
                </a:lnTo>
                <a:lnTo>
                  <a:pt x="19625" y="93492"/>
                </a:lnTo>
                <a:lnTo>
                  <a:pt x="17406" y="94363"/>
                </a:lnTo>
                <a:lnTo>
                  <a:pt x="12269" y="94322"/>
                </a:lnTo>
                <a:lnTo>
                  <a:pt x="10066" y="93417"/>
                </a:lnTo>
                <a:lnTo>
                  <a:pt x="6388" y="89835"/>
                </a:lnTo>
                <a:lnTo>
                  <a:pt x="5425" y="87657"/>
                </a:lnTo>
                <a:lnTo>
                  <a:pt x="5337" y="85091"/>
                </a:lnTo>
                <a:lnTo>
                  <a:pt x="5443" y="66487"/>
                </a:lnTo>
                <a:lnTo>
                  <a:pt x="4657" y="47943"/>
                </a:lnTo>
                <a:lnTo>
                  <a:pt x="2981" y="29459"/>
                </a:lnTo>
                <a:lnTo>
                  <a:pt x="415" y="11035"/>
                </a:lnTo>
                <a:lnTo>
                  <a:pt x="0" y="7001"/>
                </a:lnTo>
                <a:lnTo>
                  <a:pt x="1512" y="3908"/>
                </a:lnTo>
                <a:close/>
              </a:path>
            </a:pathLst>
          </a:custGeom>
          <a:solidFill>
            <a:srgbClr val="FFFFFF"/>
          </a:solidFill>
        </p:spPr>
        <p:txBody>
          <a:bodyPr wrap="square" lIns="0" tIns="0" rIns="0" bIns="0" rtlCol="0"/>
          <a:lstStyle/>
          <a:p>
            <a:endParaRPr/>
          </a:p>
        </p:txBody>
      </p:sp>
      <p:sp>
        <p:nvSpPr>
          <p:cNvPr id="16" name="object 16"/>
          <p:cNvSpPr/>
          <p:nvPr/>
        </p:nvSpPr>
        <p:spPr>
          <a:xfrm>
            <a:off x="4035154" y="91052"/>
            <a:ext cx="85725" cy="58419"/>
          </a:xfrm>
          <a:custGeom>
            <a:avLst/>
            <a:gdLst/>
            <a:ahLst/>
            <a:cxnLst/>
            <a:rect l="l" t="t" r="r" b="b"/>
            <a:pathLst>
              <a:path w="85725" h="58419">
                <a:moveTo>
                  <a:pt x="3616" y="3090"/>
                </a:moveTo>
                <a:lnTo>
                  <a:pt x="8287" y="0"/>
                </a:lnTo>
                <a:lnTo>
                  <a:pt x="11482" y="30"/>
                </a:lnTo>
                <a:lnTo>
                  <a:pt x="14655" y="2234"/>
                </a:lnTo>
                <a:lnTo>
                  <a:pt x="31746" y="11693"/>
                </a:lnTo>
                <a:lnTo>
                  <a:pt x="64911" y="30875"/>
                </a:lnTo>
                <a:lnTo>
                  <a:pt x="85443" y="49237"/>
                </a:lnTo>
                <a:lnTo>
                  <a:pt x="84855" y="51623"/>
                </a:lnTo>
                <a:lnTo>
                  <a:pt x="83216" y="53752"/>
                </a:lnTo>
                <a:lnTo>
                  <a:pt x="81769" y="56015"/>
                </a:lnTo>
                <a:lnTo>
                  <a:pt x="79723" y="57379"/>
                </a:lnTo>
                <a:lnTo>
                  <a:pt x="74431" y="58307"/>
                </a:lnTo>
                <a:lnTo>
                  <a:pt x="72044" y="57720"/>
                </a:lnTo>
                <a:lnTo>
                  <a:pt x="69916" y="56083"/>
                </a:lnTo>
                <a:lnTo>
                  <a:pt x="54282" y="45899"/>
                </a:lnTo>
                <a:lnTo>
                  <a:pt x="38312" y="36295"/>
                </a:lnTo>
                <a:lnTo>
                  <a:pt x="22007" y="27271"/>
                </a:lnTo>
                <a:lnTo>
                  <a:pt x="3049" y="17728"/>
                </a:lnTo>
                <a:lnTo>
                  <a:pt x="1512" y="15953"/>
                </a:lnTo>
                <a:lnTo>
                  <a:pt x="0" y="11052"/>
                </a:lnTo>
                <a:lnTo>
                  <a:pt x="268" y="8718"/>
                </a:lnTo>
                <a:lnTo>
                  <a:pt x="1562" y="6502"/>
                </a:lnTo>
                <a:lnTo>
                  <a:pt x="3312" y="4324"/>
                </a:lnTo>
                <a:lnTo>
                  <a:pt x="3616" y="3090"/>
                </a:lnTo>
                <a:close/>
              </a:path>
            </a:pathLst>
          </a:custGeom>
          <a:solidFill>
            <a:srgbClr val="FFFFFF"/>
          </a:solidFill>
        </p:spPr>
        <p:txBody>
          <a:bodyPr wrap="square" lIns="0" tIns="0" rIns="0" bIns="0" rtlCol="0"/>
          <a:lstStyle/>
          <a:p>
            <a:endParaRPr/>
          </a:p>
        </p:txBody>
      </p:sp>
      <p:sp>
        <p:nvSpPr>
          <p:cNvPr id="17" name="object 17"/>
          <p:cNvSpPr/>
          <p:nvPr/>
        </p:nvSpPr>
        <p:spPr>
          <a:xfrm>
            <a:off x="3978995" y="942054"/>
            <a:ext cx="92075" cy="43180"/>
          </a:xfrm>
          <a:custGeom>
            <a:avLst/>
            <a:gdLst/>
            <a:ahLst/>
            <a:cxnLst/>
            <a:rect l="l" t="t" r="r" b="b"/>
            <a:pathLst>
              <a:path w="92075" h="43180">
                <a:moveTo>
                  <a:pt x="5664" y="24013"/>
                </a:moveTo>
                <a:lnTo>
                  <a:pt x="6813" y="23608"/>
                </a:lnTo>
                <a:lnTo>
                  <a:pt x="8108" y="23620"/>
                </a:lnTo>
                <a:lnTo>
                  <a:pt x="26069" y="19414"/>
                </a:lnTo>
                <a:lnTo>
                  <a:pt x="43729" y="14271"/>
                </a:lnTo>
                <a:lnTo>
                  <a:pt x="61091" y="8193"/>
                </a:lnTo>
                <a:lnTo>
                  <a:pt x="78162" y="1193"/>
                </a:lnTo>
                <a:lnTo>
                  <a:pt x="80514" y="102"/>
                </a:lnTo>
                <a:lnTo>
                  <a:pt x="82908" y="0"/>
                </a:lnTo>
                <a:lnTo>
                  <a:pt x="87777" y="1774"/>
                </a:lnTo>
                <a:lnTo>
                  <a:pt x="89542" y="3392"/>
                </a:lnTo>
                <a:lnTo>
                  <a:pt x="91732" y="8088"/>
                </a:lnTo>
                <a:lnTo>
                  <a:pt x="91838" y="10480"/>
                </a:lnTo>
                <a:lnTo>
                  <a:pt x="90068" y="15353"/>
                </a:lnTo>
                <a:lnTo>
                  <a:pt x="49785" y="32769"/>
                </a:lnTo>
                <a:lnTo>
                  <a:pt x="9265" y="42901"/>
                </a:lnTo>
                <a:lnTo>
                  <a:pt x="6868" y="42442"/>
                </a:lnTo>
                <a:lnTo>
                  <a:pt x="2462" y="39509"/>
                </a:lnTo>
                <a:lnTo>
                  <a:pt x="1114" y="37476"/>
                </a:lnTo>
                <a:lnTo>
                  <a:pt x="0" y="30738"/>
                </a:lnTo>
                <a:lnTo>
                  <a:pt x="1346" y="27391"/>
                </a:lnTo>
                <a:lnTo>
                  <a:pt x="5664" y="24013"/>
                </a:lnTo>
                <a:close/>
              </a:path>
            </a:pathLst>
          </a:custGeom>
          <a:solidFill>
            <a:srgbClr val="FFFFFF"/>
          </a:solidFill>
        </p:spPr>
        <p:txBody>
          <a:bodyPr wrap="square" lIns="0" tIns="0" rIns="0" bIns="0" rtlCol="0"/>
          <a:lstStyle/>
          <a:p>
            <a:endParaRPr/>
          </a:p>
        </p:txBody>
      </p:sp>
      <p:pic>
        <p:nvPicPr>
          <p:cNvPr id="18" name="object 18"/>
          <p:cNvPicPr/>
          <p:nvPr/>
        </p:nvPicPr>
        <p:blipFill>
          <a:blip r:embed="rId4" cstate="print"/>
          <a:stretch>
            <a:fillRect/>
          </a:stretch>
        </p:blipFill>
        <p:spPr>
          <a:xfrm>
            <a:off x="4115537" y="850756"/>
            <a:ext cx="75650" cy="70557"/>
          </a:xfrm>
          <a:prstGeom prst="rect">
            <a:avLst/>
          </a:prstGeom>
        </p:spPr>
      </p:pic>
      <p:pic>
        <p:nvPicPr>
          <p:cNvPr id="19" name="object 19"/>
          <p:cNvPicPr/>
          <p:nvPr/>
        </p:nvPicPr>
        <p:blipFill>
          <a:blip r:embed="rId5" cstate="print"/>
          <a:stretch>
            <a:fillRect/>
          </a:stretch>
        </p:blipFill>
        <p:spPr>
          <a:xfrm>
            <a:off x="4476628" y="958099"/>
            <a:ext cx="66759" cy="77557"/>
          </a:xfrm>
          <a:prstGeom prst="rect">
            <a:avLst/>
          </a:prstGeom>
        </p:spPr>
      </p:pic>
      <p:sp>
        <p:nvSpPr>
          <p:cNvPr id="20" name="object 20"/>
          <p:cNvSpPr/>
          <p:nvPr/>
        </p:nvSpPr>
        <p:spPr>
          <a:xfrm>
            <a:off x="3836729" y="934612"/>
            <a:ext cx="86360" cy="50165"/>
          </a:xfrm>
          <a:custGeom>
            <a:avLst/>
            <a:gdLst/>
            <a:ahLst/>
            <a:cxnLst/>
            <a:rect l="l" t="t" r="r" b="b"/>
            <a:pathLst>
              <a:path w="86360" h="50165">
                <a:moveTo>
                  <a:pt x="3394" y="2161"/>
                </a:moveTo>
                <a:lnTo>
                  <a:pt x="6123" y="479"/>
                </a:lnTo>
                <a:lnTo>
                  <a:pt x="8287" y="0"/>
                </a:lnTo>
                <a:lnTo>
                  <a:pt x="12936" y="498"/>
                </a:lnTo>
                <a:lnTo>
                  <a:pt x="14948" y="1424"/>
                </a:lnTo>
                <a:lnTo>
                  <a:pt x="27323" y="12421"/>
                </a:lnTo>
                <a:lnTo>
                  <a:pt x="41323" y="20364"/>
                </a:lnTo>
                <a:lnTo>
                  <a:pt x="58343" y="26544"/>
                </a:lnTo>
                <a:lnTo>
                  <a:pt x="78079" y="30647"/>
                </a:lnTo>
                <a:lnTo>
                  <a:pt x="80602" y="31065"/>
                </a:lnTo>
                <a:lnTo>
                  <a:pt x="82620" y="32305"/>
                </a:lnTo>
                <a:lnTo>
                  <a:pt x="85645" y="36429"/>
                </a:lnTo>
                <a:lnTo>
                  <a:pt x="86221" y="38726"/>
                </a:lnTo>
                <a:lnTo>
                  <a:pt x="85502" y="43791"/>
                </a:lnTo>
                <a:lnTo>
                  <a:pt x="84308" y="45839"/>
                </a:lnTo>
                <a:lnTo>
                  <a:pt x="80254" y="48963"/>
                </a:lnTo>
                <a:lnTo>
                  <a:pt x="77970" y="49595"/>
                </a:lnTo>
                <a:lnTo>
                  <a:pt x="75429" y="49298"/>
                </a:lnTo>
                <a:lnTo>
                  <a:pt x="32208" y="37175"/>
                </a:lnTo>
                <a:lnTo>
                  <a:pt x="787" y="13483"/>
                </a:lnTo>
                <a:lnTo>
                  <a:pt x="0" y="11213"/>
                </a:lnTo>
                <a:lnTo>
                  <a:pt x="338" y="6008"/>
                </a:lnTo>
                <a:lnTo>
                  <a:pt x="1413" y="3858"/>
                </a:lnTo>
                <a:lnTo>
                  <a:pt x="3394" y="2161"/>
                </a:lnTo>
                <a:close/>
              </a:path>
            </a:pathLst>
          </a:custGeom>
          <a:solidFill>
            <a:srgbClr val="FFFFFF"/>
          </a:solidFill>
        </p:spPr>
        <p:txBody>
          <a:bodyPr wrap="square" lIns="0" tIns="0" rIns="0" bIns="0" rtlCol="0"/>
          <a:lstStyle/>
          <a:p>
            <a:endParaRPr/>
          </a:p>
        </p:txBody>
      </p:sp>
      <p:sp>
        <p:nvSpPr>
          <p:cNvPr id="21" name="object 21"/>
          <p:cNvSpPr/>
          <p:nvPr/>
        </p:nvSpPr>
        <p:spPr>
          <a:xfrm>
            <a:off x="3895294" y="34429"/>
            <a:ext cx="91440" cy="45720"/>
          </a:xfrm>
          <a:custGeom>
            <a:avLst/>
            <a:gdLst/>
            <a:ahLst/>
            <a:cxnLst/>
            <a:rect l="l" t="t" r="r" b="b"/>
            <a:pathLst>
              <a:path w="91439" h="45719">
                <a:moveTo>
                  <a:pt x="7022" y="465"/>
                </a:moveTo>
                <a:lnTo>
                  <a:pt x="49346" y="13054"/>
                </a:lnTo>
                <a:lnTo>
                  <a:pt x="87446" y="28029"/>
                </a:lnTo>
                <a:lnTo>
                  <a:pt x="91122" y="34689"/>
                </a:lnTo>
                <a:lnTo>
                  <a:pt x="91092" y="37134"/>
                </a:lnTo>
                <a:lnTo>
                  <a:pt x="89008" y="42000"/>
                </a:lnTo>
                <a:lnTo>
                  <a:pt x="87258" y="43710"/>
                </a:lnTo>
                <a:lnTo>
                  <a:pt x="82342" y="45680"/>
                </a:lnTo>
                <a:lnTo>
                  <a:pt x="79897" y="45652"/>
                </a:lnTo>
                <a:lnTo>
                  <a:pt x="77464" y="44612"/>
                </a:lnTo>
                <a:lnTo>
                  <a:pt x="60348" y="38164"/>
                </a:lnTo>
                <a:lnTo>
                  <a:pt x="42866" y="31755"/>
                </a:lnTo>
                <a:lnTo>
                  <a:pt x="25111" y="25524"/>
                </a:lnTo>
                <a:lnTo>
                  <a:pt x="4707" y="18859"/>
                </a:lnTo>
                <a:lnTo>
                  <a:pt x="2841" y="17363"/>
                </a:lnTo>
                <a:lnTo>
                  <a:pt x="312" y="12873"/>
                </a:lnTo>
                <a:lnTo>
                  <a:pt x="0" y="10501"/>
                </a:lnTo>
                <a:lnTo>
                  <a:pt x="1328" y="5759"/>
                </a:lnTo>
                <a:lnTo>
                  <a:pt x="2577" y="3888"/>
                </a:lnTo>
                <a:lnTo>
                  <a:pt x="4387" y="2390"/>
                </a:lnTo>
                <a:lnTo>
                  <a:pt x="7022" y="465"/>
                </a:lnTo>
                <a:close/>
              </a:path>
            </a:pathLst>
          </a:custGeom>
          <a:solidFill>
            <a:srgbClr val="FFFFFF"/>
          </a:solidFill>
        </p:spPr>
        <p:txBody>
          <a:bodyPr wrap="square" lIns="0" tIns="0" rIns="0" bIns="0" rtlCol="0"/>
          <a:lstStyle/>
          <a:p>
            <a:endParaRPr/>
          </a:p>
        </p:txBody>
      </p:sp>
      <p:sp>
        <p:nvSpPr>
          <p:cNvPr id="22" name="object 22"/>
          <p:cNvSpPr/>
          <p:nvPr/>
        </p:nvSpPr>
        <p:spPr>
          <a:xfrm>
            <a:off x="4091347" y="740652"/>
            <a:ext cx="95250" cy="30480"/>
          </a:xfrm>
          <a:custGeom>
            <a:avLst/>
            <a:gdLst/>
            <a:ahLst/>
            <a:cxnLst/>
            <a:rect l="l" t="t" r="r" b="b"/>
            <a:pathLst>
              <a:path w="95250" h="30479">
                <a:moveTo>
                  <a:pt x="1283" y="3874"/>
                </a:moveTo>
                <a:lnTo>
                  <a:pt x="4249" y="1939"/>
                </a:lnTo>
                <a:lnTo>
                  <a:pt x="6203" y="993"/>
                </a:lnTo>
                <a:lnTo>
                  <a:pt x="8251" y="346"/>
                </a:lnTo>
                <a:lnTo>
                  <a:pt x="10394" y="0"/>
                </a:lnTo>
                <a:lnTo>
                  <a:pt x="29870" y="1340"/>
                </a:lnTo>
                <a:lnTo>
                  <a:pt x="68413" y="6862"/>
                </a:lnTo>
                <a:lnTo>
                  <a:pt x="94937" y="20167"/>
                </a:lnTo>
                <a:lnTo>
                  <a:pt x="93505" y="25263"/>
                </a:lnTo>
                <a:lnTo>
                  <a:pt x="91985" y="27171"/>
                </a:lnTo>
                <a:lnTo>
                  <a:pt x="87338" y="29708"/>
                </a:lnTo>
                <a:lnTo>
                  <a:pt x="84911" y="29955"/>
                </a:lnTo>
                <a:lnTo>
                  <a:pt x="82381" y="29180"/>
                </a:lnTo>
                <a:lnTo>
                  <a:pt x="64346" y="25601"/>
                </a:lnTo>
                <a:lnTo>
                  <a:pt x="46221" y="22625"/>
                </a:lnTo>
                <a:lnTo>
                  <a:pt x="28008" y="20251"/>
                </a:lnTo>
                <a:lnTo>
                  <a:pt x="9705" y="18479"/>
                </a:lnTo>
                <a:lnTo>
                  <a:pt x="7023" y="18426"/>
                </a:lnTo>
                <a:lnTo>
                  <a:pt x="4809" y="17381"/>
                </a:lnTo>
                <a:lnTo>
                  <a:pt x="1321" y="13307"/>
                </a:lnTo>
                <a:lnTo>
                  <a:pt x="629" y="10959"/>
                </a:lnTo>
                <a:lnTo>
                  <a:pt x="990" y="8301"/>
                </a:lnTo>
                <a:lnTo>
                  <a:pt x="0" y="6783"/>
                </a:lnTo>
                <a:lnTo>
                  <a:pt x="1283" y="3874"/>
                </a:lnTo>
                <a:close/>
              </a:path>
            </a:pathLst>
          </a:custGeom>
          <a:solidFill>
            <a:srgbClr val="FFFFFF"/>
          </a:solidFill>
        </p:spPr>
        <p:txBody>
          <a:bodyPr wrap="square" lIns="0" tIns="0" rIns="0" bIns="0" rtlCol="0"/>
          <a:lstStyle/>
          <a:p>
            <a:endParaRPr/>
          </a:p>
        </p:txBody>
      </p:sp>
      <p:pic>
        <p:nvPicPr>
          <p:cNvPr id="23" name="object 23"/>
          <p:cNvPicPr/>
          <p:nvPr/>
        </p:nvPicPr>
        <p:blipFill>
          <a:blip r:embed="rId6" cstate="print"/>
          <a:stretch>
            <a:fillRect/>
          </a:stretch>
        </p:blipFill>
        <p:spPr>
          <a:xfrm>
            <a:off x="3830900" y="804750"/>
            <a:ext cx="66417" cy="77983"/>
          </a:xfrm>
          <a:prstGeom prst="rect">
            <a:avLst/>
          </a:prstGeom>
        </p:spPr>
      </p:pic>
      <p:sp>
        <p:nvSpPr>
          <p:cNvPr id="24" name="object 24"/>
          <p:cNvSpPr/>
          <p:nvPr/>
        </p:nvSpPr>
        <p:spPr>
          <a:xfrm>
            <a:off x="3942944" y="744767"/>
            <a:ext cx="92075" cy="41275"/>
          </a:xfrm>
          <a:custGeom>
            <a:avLst/>
            <a:gdLst/>
            <a:ahLst/>
            <a:cxnLst/>
            <a:rect l="l" t="t" r="r" b="b"/>
            <a:pathLst>
              <a:path w="92075" h="41275">
                <a:moveTo>
                  <a:pt x="2449" y="24870"/>
                </a:moveTo>
                <a:lnTo>
                  <a:pt x="42541" y="9790"/>
                </a:lnTo>
                <a:lnTo>
                  <a:pt x="82913" y="0"/>
                </a:lnTo>
                <a:lnTo>
                  <a:pt x="85310" y="459"/>
                </a:lnTo>
                <a:lnTo>
                  <a:pt x="89716" y="3392"/>
                </a:lnTo>
                <a:lnTo>
                  <a:pt x="91064" y="5425"/>
                </a:lnTo>
                <a:lnTo>
                  <a:pt x="91888" y="10569"/>
                </a:lnTo>
                <a:lnTo>
                  <a:pt x="91342" y="12909"/>
                </a:lnTo>
                <a:lnTo>
                  <a:pt x="88495" y="17181"/>
                </a:lnTo>
                <a:lnTo>
                  <a:pt x="86544" y="18587"/>
                </a:lnTo>
                <a:lnTo>
                  <a:pt x="84067" y="19261"/>
                </a:lnTo>
                <a:lnTo>
                  <a:pt x="65964" y="22538"/>
                </a:lnTo>
                <a:lnTo>
                  <a:pt x="48218" y="27043"/>
                </a:lnTo>
                <a:lnTo>
                  <a:pt x="30829" y="32776"/>
                </a:lnTo>
                <a:lnTo>
                  <a:pt x="13797" y="39737"/>
                </a:lnTo>
                <a:lnTo>
                  <a:pt x="11442" y="40760"/>
                </a:lnTo>
                <a:lnTo>
                  <a:pt x="9059" y="40831"/>
                </a:lnTo>
                <a:lnTo>
                  <a:pt x="4239" y="39069"/>
                </a:lnTo>
                <a:lnTo>
                  <a:pt x="2465" y="37478"/>
                </a:lnTo>
                <a:lnTo>
                  <a:pt x="245" y="33153"/>
                </a:lnTo>
                <a:lnTo>
                  <a:pt x="0" y="31031"/>
                </a:lnTo>
                <a:lnTo>
                  <a:pt x="1181" y="26591"/>
                </a:lnTo>
                <a:lnTo>
                  <a:pt x="2449" y="24870"/>
                </a:lnTo>
                <a:close/>
              </a:path>
            </a:pathLst>
          </a:custGeom>
          <a:solidFill>
            <a:srgbClr val="FFFFFF"/>
          </a:solidFill>
        </p:spPr>
        <p:txBody>
          <a:bodyPr wrap="square" lIns="0" tIns="0" rIns="0" bIns="0" rtlCol="0"/>
          <a:lstStyle/>
          <a:p>
            <a:endParaRPr/>
          </a:p>
        </p:txBody>
      </p:sp>
      <p:pic>
        <p:nvPicPr>
          <p:cNvPr id="25" name="object 25"/>
          <p:cNvPicPr/>
          <p:nvPr/>
        </p:nvPicPr>
        <p:blipFill>
          <a:blip r:embed="rId7" cstate="print"/>
          <a:stretch>
            <a:fillRect/>
          </a:stretch>
        </p:blipFill>
        <p:spPr>
          <a:xfrm>
            <a:off x="4366056" y="853173"/>
            <a:ext cx="76579" cy="69686"/>
          </a:xfrm>
          <a:prstGeom prst="rect">
            <a:avLst/>
          </a:prstGeom>
        </p:spPr>
      </p:pic>
      <p:sp>
        <p:nvSpPr>
          <p:cNvPr id="26" name="object 26"/>
          <p:cNvSpPr/>
          <p:nvPr/>
        </p:nvSpPr>
        <p:spPr>
          <a:xfrm>
            <a:off x="4287490" y="583526"/>
            <a:ext cx="38100" cy="93345"/>
          </a:xfrm>
          <a:custGeom>
            <a:avLst/>
            <a:gdLst/>
            <a:ahLst/>
            <a:cxnLst/>
            <a:rect l="l" t="t" r="r" b="b"/>
            <a:pathLst>
              <a:path w="38100" h="93345">
                <a:moveTo>
                  <a:pt x="25107" y="389"/>
                </a:moveTo>
                <a:lnTo>
                  <a:pt x="37777" y="8803"/>
                </a:lnTo>
                <a:lnTo>
                  <a:pt x="37711" y="11292"/>
                </a:lnTo>
                <a:lnTo>
                  <a:pt x="34004" y="30239"/>
                </a:lnTo>
                <a:lnTo>
                  <a:pt x="29614" y="49015"/>
                </a:lnTo>
                <a:lnTo>
                  <a:pt x="24541" y="67618"/>
                </a:lnTo>
                <a:lnTo>
                  <a:pt x="18772" y="86059"/>
                </a:lnTo>
                <a:lnTo>
                  <a:pt x="18021" y="88504"/>
                </a:lnTo>
                <a:lnTo>
                  <a:pt x="16522" y="90340"/>
                </a:lnTo>
                <a:lnTo>
                  <a:pt x="12030" y="92793"/>
                </a:lnTo>
                <a:lnTo>
                  <a:pt x="9676" y="93061"/>
                </a:lnTo>
                <a:lnTo>
                  <a:pt x="4750" y="91680"/>
                </a:lnTo>
                <a:lnTo>
                  <a:pt x="2880" y="90228"/>
                </a:lnTo>
                <a:lnTo>
                  <a:pt x="322" y="85799"/>
                </a:lnTo>
                <a:lnTo>
                  <a:pt x="0" y="83453"/>
                </a:lnTo>
                <a:lnTo>
                  <a:pt x="633" y="80975"/>
                </a:lnTo>
                <a:lnTo>
                  <a:pt x="6203" y="63299"/>
                </a:lnTo>
                <a:lnTo>
                  <a:pt x="11214" y="45477"/>
                </a:lnTo>
                <a:lnTo>
                  <a:pt x="15664" y="27506"/>
                </a:lnTo>
                <a:lnTo>
                  <a:pt x="19554" y="9388"/>
                </a:lnTo>
                <a:lnTo>
                  <a:pt x="19402" y="6247"/>
                </a:lnTo>
                <a:lnTo>
                  <a:pt x="20575" y="3718"/>
                </a:lnTo>
                <a:lnTo>
                  <a:pt x="25107" y="389"/>
                </a:lnTo>
                <a:close/>
              </a:path>
            </a:pathLst>
          </a:custGeom>
          <a:solidFill>
            <a:srgbClr val="FFFFFF"/>
          </a:solidFill>
        </p:spPr>
        <p:txBody>
          <a:bodyPr wrap="square" lIns="0" tIns="0" rIns="0" bIns="0" rtlCol="0"/>
          <a:lstStyle/>
          <a:p>
            <a:endParaRPr/>
          </a:p>
        </p:txBody>
      </p:sp>
      <p:pic>
        <p:nvPicPr>
          <p:cNvPr id="27" name="object 27"/>
          <p:cNvPicPr/>
          <p:nvPr/>
        </p:nvPicPr>
        <p:blipFill>
          <a:blip r:embed="rId8" cstate="print"/>
          <a:stretch>
            <a:fillRect/>
          </a:stretch>
        </p:blipFill>
        <p:spPr>
          <a:xfrm>
            <a:off x="4219210" y="727482"/>
            <a:ext cx="105138" cy="102907"/>
          </a:xfrm>
          <a:prstGeom prst="rect">
            <a:avLst/>
          </a:prstGeom>
        </p:spPr>
      </p:pic>
      <p:pic>
        <p:nvPicPr>
          <p:cNvPr id="28" name="object 28"/>
          <p:cNvPicPr/>
          <p:nvPr/>
        </p:nvPicPr>
        <p:blipFill>
          <a:blip r:embed="rId9" cstate="print"/>
          <a:stretch>
            <a:fillRect/>
          </a:stretch>
        </p:blipFill>
        <p:spPr>
          <a:xfrm>
            <a:off x="3664044" y="5526246"/>
            <a:ext cx="907955" cy="874552"/>
          </a:xfrm>
          <a:prstGeom prst="rect">
            <a:avLst/>
          </a:prstGeom>
        </p:spPr>
      </p:pic>
      <p:sp>
        <p:nvSpPr>
          <p:cNvPr id="34" name="TextBox 33">
            <a:extLst>
              <a:ext uri="{FF2B5EF4-FFF2-40B4-BE49-F238E27FC236}">
                <a16:creationId xmlns:a16="http://schemas.microsoft.com/office/drawing/2014/main" id="{444498BF-E6B7-41C4-A1AD-4EC0582C8AED}"/>
              </a:ext>
            </a:extLst>
          </p:cNvPr>
          <p:cNvSpPr txBox="1"/>
          <p:nvPr/>
        </p:nvSpPr>
        <p:spPr>
          <a:xfrm>
            <a:off x="964160" y="304800"/>
            <a:ext cx="2643672" cy="646331"/>
          </a:xfrm>
          <a:prstGeom prst="rect">
            <a:avLst/>
          </a:prstGeom>
          <a:noFill/>
        </p:spPr>
        <p:txBody>
          <a:bodyPr wrap="none" rtlCol="0">
            <a:spAutoFit/>
          </a:bodyPr>
          <a:lstStyle/>
          <a:p>
            <a:pPr algn="ctr"/>
            <a:r>
              <a:rPr lang="en-CA" dirty="0">
                <a:solidFill>
                  <a:schemeClr val="bg1"/>
                </a:solidFill>
                <a:latin typeface="Hero Junior Super" panose="02000A00000000000000" pitchFamily="50" charset="0"/>
              </a:rPr>
              <a:t>How to Insert Image</a:t>
            </a:r>
          </a:p>
          <a:p>
            <a:pPr algn="ctr"/>
            <a:r>
              <a:rPr lang="en-CA" dirty="0">
                <a:solidFill>
                  <a:schemeClr val="bg1"/>
                </a:solidFill>
                <a:latin typeface="Hero Junior Super" panose="02000A00000000000000" pitchFamily="50" charset="0"/>
              </a:rPr>
              <a:t>into Circle</a:t>
            </a:r>
          </a:p>
        </p:txBody>
      </p:sp>
      <p:sp>
        <p:nvSpPr>
          <p:cNvPr id="33" name="object 4">
            <a:extLst>
              <a:ext uri="{FF2B5EF4-FFF2-40B4-BE49-F238E27FC236}">
                <a16:creationId xmlns:a16="http://schemas.microsoft.com/office/drawing/2014/main" id="{6182AB5E-B8BA-463B-8B7E-6C2838A7BCFF}"/>
              </a:ext>
            </a:extLst>
          </p:cNvPr>
          <p:cNvSpPr txBox="1"/>
          <p:nvPr/>
        </p:nvSpPr>
        <p:spPr>
          <a:xfrm>
            <a:off x="262010" y="3495675"/>
            <a:ext cx="4047971" cy="2594300"/>
          </a:xfrm>
          <a:prstGeom prst="rect">
            <a:avLst/>
          </a:prstGeom>
        </p:spPr>
        <p:txBody>
          <a:bodyPr vert="horz" wrap="square" lIns="0" tIns="191770" rIns="0" bIns="0" rtlCol="0">
            <a:spAutoFit/>
          </a:bodyPr>
          <a:lstStyle/>
          <a:p>
            <a:pPr algn="ctr">
              <a:spcAft>
                <a:spcPts val="1200"/>
              </a:spcAft>
            </a:pPr>
            <a:r>
              <a:rPr lang="en-US" sz="1400" dirty="0">
                <a:solidFill>
                  <a:schemeClr val="bg1"/>
                </a:solidFill>
                <a:latin typeface="Hero Junior Bold" panose="02000800000000000000" pitchFamily="50" charset="0"/>
                <a:ea typeface="Times New Roman" panose="02020603050405020304" pitchFamily="18" charset="0"/>
              </a:rPr>
              <a:t>Step 3:</a:t>
            </a: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This will prompt the following window to pop up. Press ‘From a File’ and choose the picture you’d like to attach!</a:t>
            </a:r>
          </a:p>
          <a:p>
            <a:pPr algn="ctr">
              <a:spcAft>
                <a:spcPts val="1200"/>
              </a:spcAft>
            </a:pPr>
            <a:endParaRPr lang="en-US" sz="1400" dirty="0">
              <a:solidFill>
                <a:schemeClr val="bg1"/>
              </a:solidFill>
              <a:latin typeface="Hero Junior Bold" panose="02000800000000000000" pitchFamily="50" charset="0"/>
              <a:ea typeface="Times New Roman" panose="02020603050405020304" pitchFamily="18" charset="0"/>
            </a:endParaRPr>
          </a:p>
          <a:p>
            <a:pPr algn="ctr">
              <a:spcAft>
                <a:spcPts val="1200"/>
              </a:spcAft>
            </a:pPr>
            <a:r>
              <a:rPr lang="en-US" sz="1400" dirty="0">
                <a:solidFill>
                  <a:schemeClr val="bg1"/>
                </a:solidFill>
                <a:effectLst/>
                <a:latin typeface="Hero Junior Bold" panose="02000800000000000000" pitchFamily="50" charset="0"/>
                <a:ea typeface="Times New Roman" panose="02020603050405020304" pitchFamily="18" charset="0"/>
              </a:rPr>
              <a:t>Please make sure the original image is cropped into a square to maintain proportion within the circle – if not, it may be stretched or expanded!</a:t>
            </a:r>
            <a:endParaRPr lang="en-CA" sz="1400" dirty="0">
              <a:solidFill>
                <a:schemeClr val="bg1"/>
              </a:solidFill>
              <a:effectLst/>
              <a:latin typeface="Hero Junior Bold" panose="02000800000000000000" pitchFamily="50" charset="0"/>
              <a:ea typeface="Times New Roman" panose="02020603050405020304" pitchFamily="18" charset="0"/>
            </a:endParaRPr>
          </a:p>
        </p:txBody>
      </p:sp>
      <p:pic>
        <p:nvPicPr>
          <p:cNvPr id="35" name="Picture 34" descr="Graphical user interface, application, PowerPoint&#10;&#10;Description automatically generated">
            <a:extLst>
              <a:ext uri="{FF2B5EF4-FFF2-40B4-BE49-F238E27FC236}">
                <a16:creationId xmlns:a16="http://schemas.microsoft.com/office/drawing/2014/main" id="{7C8BA49E-7C82-4BB5-A34B-662F625660C6}"/>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0" y="1240663"/>
            <a:ext cx="4572000" cy="2255012"/>
          </a:xfrm>
          <a:prstGeom prst="rect">
            <a:avLst/>
          </a:prstGeom>
        </p:spPr>
      </p:pic>
    </p:spTree>
    <p:extLst>
      <p:ext uri="{BB962C8B-B14F-4D97-AF65-F5344CB8AC3E}">
        <p14:creationId xmlns:p14="http://schemas.microsoft.com/office/powerpoint/2010/main" val="139911236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TotalTime>
  <Words>195</Words>
  <Application>Microsoft Office PowerPoint</Application>
  <PresentationFormat>Custom</PresentationFormat>
  <Paragraphs>17</Paragraphs>
  <Slides>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Hero Junior Light</vt:lpstr>
      <vt:lpstr>Hero Junior Super</vt:lpstr>
      <vt:lpstr>Calibri</vt:lpstr>
      <vt:lpstr>Hero Junior Bold</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Centre Bio Templates (7 × 5in - Portrait)</dc:title>
  <dc:creator>BrightPath Kids</dc:creator>
  <cp:keywords>DAE9I6bTEek,BAEXEqMjb-Q</cp:keywords>
  <cp:lastModifiedBy>Lisa Tomlinson</cp:lastModifiedBy>
  <cp:revision>5</cp:revision>
  <dcterms:created xsi:type="dcterms:W3CDTF">2022-04-14T19:31:46Z</dcterms:created>
  <dcterms:modified xsi:type="dcterms:W3CDTF">2024-04-29T20:04:47Z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2022-04-14T00:00:00Z</vt:filetime>
  </property>
  <property fmtid="{D5CDD505-2E9C-101B-9397-08002B2CF9AE}" pid="3" name="Creator">
    <vt:lpwstr>Canva</vt:lpwstr>
  </property>
  <property fmtid="{D5CDD505-2E9C-101B-9397-08002B2CF9AE}" pid="4" name="LastSaved">
    <vt:filetime>2022-04-14T00:00:00Z</vt:filetime>
  </property>
</Properties>
</file>