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97B"/>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30072974-272A-428F-B561-07825FBB1FA7}"/>
    <pc:docChg chg="modSld">
      <pc:chgData name="Alisha Hunter" userId="14dc4df3-690d-4759-a1b8-998aa907131f" providerId="ADAL" clId="{30072974-272A-428F-B561-07825FBB1FA7}" dt="2024-02-01T15:02:21.771" v="0" actId="20577"/>
      <pc:docMkLst>
        <pc:docMk/>
      </pc:docMkLst>
      <pc:sldChg chg="modSp mod">
        <pc:chgData name="Alisha Hunter" userId="14dc4df3-690d-4759-a1b8-998aa907131f" providerId="ADAL" clId="{30072974-272A-428F-B561-07825FBB1FA7}" dt="2024-02-01T15:02:21.771" v="0" actId="20577"/>
        <pc:sldMkLst>
          <pc:docMk/>
          <pc:sldMk cId="0" sldId="256"/>
        </pc:sldMkLst>
        <pc:spChg chg="mod">
          <ac:chgData name="Alisha Hunter" userId="14dc4df3-690d-4759-a1b8-998aa907131f" providerId="ADAL" clId="{30072974-272A-428F-B561-07825FBB1FA7}" dt="2024-02-01T15:02:21.771" v="0" actId="20577"/>
          <ac:spMkLst>
            <pc:docMk/>
            <pc:sldMk cId="0" sldId="256"/>
            <ac:spMk id="29" creationId="{4D13DCDB-2F02-4E93-9E31-9CD47F79C272}"/>
          </ac:spMkLst>
        </pc:spChg>
      </pc:sldChg>
    </pc:docChg>
  </pc:docChgLst>
  <pc:docChgLst>
    <pc:chgData name="Sarah Zarrar" userId="afe36c61-5512-4546-8f87-2f63d4066917" providerId="ADAL" clId="{41B05434-0CA2-493F-B1CE-DA409CC35C72}"/>
    <pc:docChg chg="custSel modSld">
      <pc:chgData name="Sarah Zarrar" userId="afe36c61-5512-4546-8f87-2f63d4066917" providerId="ADAL" clId="{41B05434-0CA2-493F-B1CE-DA409CC35C72}" dt="2022-10-11T17:12:00.164" v="5" actId="207"/>
      <pc:docMkLst>
        <pc:docMk/>
      </pc:docMkLst>
      <pc:sldChg chg="delSp modSp mod">
        <pc:chgData name="Sarah Zarrar" userId="afe36c61-5512-4546-8f87-2f63d4066917" providerId="ADAL" clId="{41B05434-0CA2-493F-B1CE-DA409CC35C72}" dt="2022-10-11T17:10:47.374" v="2" actId="207"/>
        <pc:sldMkLst>
          <pc:docMk/>
          <pc:sldMk cId="0" sldId="256"/>
        </pc:sldMkLst>
        <pc:spChg chg="mod">
          <ac:chgData name="Sarah Zarrar" userId="afe36c61-5512-4546-8f87-2f63d4066917" providerId="ADAL" clId="{41B05434-0CA2-493F-B1CE-DA409CC35C72}" dt="2022-10-11T17:10:42.887" v="1" actId="207"/>
          <ac:spMkLst>
            <pc:docMk/>
            <pc:sldMk cId="0" sldId="256"/>
            <ac:spMk id="2" creationId="{00000000-0000-0000-0000-000000000000}"/>
          </ac:spMkLst>
        </pc:spChg>
        <pc:spChg chg="mod">
          <ac:chgData name="Sarah Zarrar" userId="afe36c61-5512-4546-8f87-2f63d4066917" providerId="ADAL" clId="{41B05434-0CA2-493F-B1CE-DA409CC35C72}" dt="2022-10-11T17:10:47.374" v="2" actId="207"/>
          <ac:spMkLst>
            <pc:docMk/>
            <pc:sldMk cId="0" sldId="256"/>
            <ac:spMk id="30" creationId="{7F8C7F0E-9DD4-4395-BAC8-974E6EC7D87C}"/>
          </ac:spMkLst>
        </pc:spChg>
        <pc:spChg chg="del">
          <ac:chgData name="Sarah Zarrar" userId="afe36c61-5512-4546-8f87-2f63d4066917" providerId="ADAL" clId="{41B05434-0CA2-493F-B1CE-DA409CC35C72}" dt="2022-10-11T17:10:40.396" v="0" actId="478"/>
          <ac:spMkLst>
            <pc:docMk/>
            <pc:sldMk cId="0" sldId="256"/>
            <ac:spMk id="32" creationId="{CB404051-2F68-400C-88C9-E9272F1A6810}"/>
          </ac:spMkLst>
        </pc:spChg>
      </pc:sldChg>
      <pc:sldChg chg="modSp mod">
        <pc:chgData name="Sarah Zarrar" userId="afe36c61-5512-4546-8f87-2f63d4066917" providerId="ADAL" clId="{41B05434-0CA2-493F-B1CE-DA409CC35C72}" dt="2022-10-11T17:11:52.619" v="3" actId="207"/>
        <pc:sldMkLst>
          <pc:docMk/>
          <pc:sldMk cId="2734831364" sldId="257"/>
        </pc:sldMkLst>
        <pc:spChg chg="mod">
          <ac:chgData name="Sarah Zarrar" userId="afe36c61-5512-4546-8f87-2f63d4066917" providerId="ADAL" clId="{41B05434-0CA2-493F-B1CE-DA409CC35C72}" dt="2022-10-11T17:11:52.619" v="3" actId="207"/>
          <ac:spMkLst>
            <pc:docMk/>
            <pc:sldMk cId="2734831364" sldId="257"/>
            <ac:spMk id="2" creationId="{00000000-0000-0000-0000-000000000000}"/>
          </ac:spMkLst>
        </pc:spChg>
      </pc:sldChg>
      <pc:sldChg chg="modSp mod">
        <pc:chgData name="Sarah Zarrar" userId="afe36c61-5512-4546-8f87-2f63d4066917" providerId="ADAL" clId="{41B05434-0CA2-493F-B1CE-DA409CC35C72}" dt="2022-10-11T17:11:56.965" v="4" actId="207"/>
        <pc:sldMkLst>
          <pc:docMk/>
          <pc:sldMk cId="1763269155" sldId="258"/>
        </pc:sldMkLst>
        <pc:spChg chg="mod">
          <ac:chgData name="Sarah Zarrar" userId="afe36c61-5512-4546-8f87-2f63d4066917" providerId="ADAL" clId="{41B05434-0CA2-493F-B1CE-DA409CC35C72}" dt="2022-10-11T17:11:56.965" v="4" actId="207"/>
          <ac:spMkLst>
            <pc:docMk/>
            <pc:sldMk cId="1763269155" sldId="258"/>
            <ac:spMk id="2" creationId="{00000000-0000-0000-0000-000000000000}"/>
          </ac:spMkLst>
        </pc:spChg>
      </pc:sldChg>
      <pc:sldChg chg="modSp mod">
        <pc:chgData name="Sarah Zarrar" userId="afe36c61-5512-4546-8f87-2f63d4066917" providerId="ADAL" clId="{41B05434-0CA2-493F-B1CE-DA409CC35C72}" dt="2022-10-11T17:12:00.164" v="5" actId="207"/>
        <pc:sldMkLst>
          <pc:docMk/>
          <pc:sldMk cId="1399112368" sldId="259"/>
        </pc:sldMkLst>
        <pc:spChg chg="mod">
          <ac:chgData name="Sarah Zarrar" userId="afe36c61-5512-4546-8f87-2f63d4066917" providerId="ADAL" clId="{41B05434-0CA2-493F-B1CE-DA409CC35C72}" dt="2022-10-11T17:12:00.164" v="5" actId="207"/>
          <ac:spMkLst>
            <pc:docMk/>
            <pc:sldMk cId="1399112368" sldId="259"/>
            <ac:spMk id="2" creationId="{00000000-0000-0000-0000-000000000000}"/>
          </ac:spMkLst>
        </pc:spChg>
      </pc:sldChg>
    </pc:docChg>
  </pc:docChgLst>
  <pc:docChgLst>
    <pc:chgData name="Sarah Zarrar" userId="afe36c61-5512-4546-8f87-2f63d4066917" providerId="ADAL" clId="{841F56B0-9893-4004-9DAD-1F2B5E584FAF}"/>
    <pc:docChg chg="modSld">
      <pc:chgData name="Sarah Zarrar" userId="afe36c61-5512-4546-8f87-2f63d4066917" providerId="ADAL" clId="{841F56B0-9893-4004-9DAD-1F2B5E584FAF}" dt="2022-04-14T20:02:02.971" v="10" actId="20577"/>
      <pc:docMkLst>
        <pc:docMk/>
      </pc:docMkLst>
      <pc:sldChg chg="modSp mod">
        <pc:chgData name="Sarah Zarrar" userId="afe36c61-5512-4546-8f87-2f63d4066917" providerId="ADAL" clId="{841F56B0-9893-4004-9DAD-1F2B5E584FAF}" dt="2022-04-14T20:02:02.971" v="10" actId="20577"/>
        <pc:sldMkLst>
          <pc:docMk/>
          <pc:sldMk cId="0" sldId="256"/>
        </pc:sldMkLst>
        <pc:spChg chg="mod">
          <ac:chgData name="Sarah Zarrar" userId="afe36c61-5512-4546-8f87-2f63d4066917" providerId="ADAL" clId="{841F56B0-9893-4004-9DAD-1F2B5E584FAF}" dt="2022-04-14T20:02:02.971" v="10" actId="20577"/>
          <ac:spMkLst>
            <pc:docMk/>
            <pc:sldMk cId="0" sldId="256"/>
            <ac:spMk id="32" creationId="{CB404051-2F68-400C-88C9-E9272F1A681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2F597B"/>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0"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 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rgbClr val="FECE1C"/>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2F597B"/>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2F597B"/>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2F597B"/>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215</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Calibri</vt:lpstr>
      <vt:lpstr>Hero Junior Bold</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2</cp:revision>
  <dcterms:created xsi:type="dcterms:W3CDTF">2022-04-14T19:31:46Z</dcterms:created>
  <dcterms:modified xsi:type="dcterms:W3CDTF">2026-02-19T17:20:40Z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