
<file path=[Content_Types].xml><?xml version="1.0" encoding="utf-8"?>
<Types xmlns="http://schemas.openxmlformats.org/package/2006/content-types">
  <Default Extension="fntdata" ContentType="application/x-fontdata"/>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autoCompressPictures="0">
  <p:sldMasterIdLst>
    <p:sldMasterId id="2147483648" r:id="rId1"/>
  </p:sldMasterIdLst>
  <p:notesMasterIdLst>
    <p:notesMasterId r:id="rId6"/>
  </p:notesMasterIdLst>
  <p:sldIdLst>
    <p:sldId id="256" r:id="rId2"/>
    <p:sldId id="257" r:id="rId3"/>
    <p:sldId id="258" r:id="rId4"/>
    <p:sldId id="259" r:id="rId5"/>
  </p:sldIdLst>
  <p:sldSz cx="6400800" cy="4572000"/>
  <p:notesSz cx="6400800" cy="4572000"/>
  <p:embeddedFontLst>
    <p:embeddedFont>
      <p:font typeface="Hero Junior Light" panose="02000400000000000000" pitchFamily="50" charset="0"/>
      <p:regular r:id="rId7"/>
    </p:embeddedFont>
    <p:embeddedFont>
      <p:font typeface="Hero Junior Super" panose="02000A00000000000000" pitchFamily="50" charset="0"/>
      <p:bold r:id="rId8"/>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 uri="GoogleSlidesCustomDataVersion2">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r:id="rId10" roundtripDataSignature="AMtx7mg4dLibzqvFltEVq5oeChi7qQh1Wg=="/>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63" d="100"/>
          <a:sy n="163" d="100"/>
        </p:scale>
        <p:origin x="3408" y="138"/>
      </p:cViewPr>
      <p:guideLst>
        <p:guide orient="horz" pos="2880"/>
        <p:guide pos="216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font" Target="fonts/font2.fntdata"/><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font" Target="fonts/font1.fntdata"/><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presProps" Target="presProps.xml"/><Relationship Id="rId5" Type="http://schemas.openxmlformats.org/officeDocument/2006/relationships/slide" Target="slides/slide4.xml"/><Relationship Id="rId10" Type="http://customschemas.google.com/relationships/presentationmetadata" Target="metadata"/><Relationship Id="rId4" Type="http://schemas.openxmlformats.org/officeDocument/2006/relationships/slide" Target="slides/slide3.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1067000" y="342900"/>
            <a:ext cx="4267400" cy="17145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40075" y="2171700"/>
            <a:ext cx="5120625" cy="20574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9"/>
        <p:cNvGrpSpPr/>
        <p:nvPr/>
      </p:nvGrpSpPr>
      <p:grpSpPr>
        <a:xfrm>
          <a:off x="0" y="0"/>
          <a:ext cx="0" cy="0"/>
          <a:chOff x="0" y="0"/>
          <a:chExt cx="0" cy="0"/>
        </a:xfrm>
      </p:grpSpPr>
      <p:sp>
        <p:nvSpPr>
          <p:cNvPr id="40" name="Google Shape;40;p1:notes"/>
          <p:cNvSpPr txBox="1">
            <a:spLocks noGrp="1"/>
          </p:cNvSpPr>
          <p:nvPr>
            <p:ph type="body" idx="1"/>
          </p:nvPr>
        </p:nvSpPr>
        <p:spPr>
          <a:xfrm>
            <a:off x="640075" y="2171700"/>
            <a:ext cx="5120625" cy="20574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41" name="Google Shape;41;p1:notes"/>
          <p:cNvSpPr>
            <a:spLocks noGrp="1" noRot="1" noChangeAspect="1"/>
          </p:cNvSpPr>
          <p:nvPr>
            <p:ph type="sldImg" idx="2"/>
          </p:nvPr>
        </p:nvSpPr>
        <p:spPr>
          <a:xfrm>
            <a:off x="2000250" y="342900"/>
            <a:ext cx="2400300" cy="17145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9"/>
        <p:cNvGrpSpPr/>
        <p:nvPr/>
      </p:nvGrpSpPr>
      <p:grpSpPr>
        <a:xfrm>
          <a:off x="0" y="0"/>
          <a:ext cx="0" cy="0"/>
          <a:chOff x="0" y="0"/>
          <a:chExt cx="0" cy="0"/>
        </a:xfrm>
      </p:grpSpPr>
      <p:sp>
        <p:nvSpPr>
          <p:cNvPr id="70" name="Google Shape;70;p2:notes"/>
          <p:cNvSpPr txBox="1">
            <a:spLocks noGrp="1"/>
          </p:cNvSpPr>
          <p:nvPr>
            <p:ph type="body" idx="1"/>
          </p:nvPr>
        </p:nvSpPr>
        <p:spPr>
          <a:xfrm>
            <a:off x="640075" y="2171700"/>
            <a:ext cx="5120625" cy="20574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71" name="Google Shape;71;p2:notes"/>
          <p:cNvSpPr>
            <a:spLocks noGrp="1" noRot="1" noChangeAspect="1"/>
          </p:cNvSpPr>
          <p:nvPr>
            <p:ph type="sldImg" idx="2"/>
          </p:nvPr>
        </p:nvSpPr>
        <p:spPr>
          <a:xfrm>
            <a:off x="1067000" y="342900"/>
            <a:ext cx="4267400" cy="17145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9"/>
        <p:cNvGrpSpPr/>
        <p:nvPr/>
      </p:nvGrpSpPr>
      <p:grpSpPr>
        <a:xfrm>
          <a:off x="0" y="0"/>
          <a:ext cx="0" cy="0"/>
          <a:chOff x="0" y="0"/>
          <a:chExt cx="0" cy="0"/>
        </a:xfrm>
      </p:grpSpPr>
      <p:sp>
        <p:nvSpPr>
          <p:cNvPr id="100" name="Google Shape;100;p3:notes"/>
          <p:cNvSpPr txBox="1">
            <a:spLocks noGrp="1"/>
          </p:cNvSpPr>
          <p:nvPr>
            <p:ph type="body" idx="1"/>
          </p:nvPr>
        </p:nvSpPr>
        <p:spPr>
          <a:xfrm>
            <a:off x="640075" y="2171700"/>
            <a:ext cx="5120625" cy="20574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01" name="Google Shape;101;p3:notes"/>
          <p:cNvSpPr>
            <a:spLocks noGrp="1" noRot="1" noChangeAspect="1"/>
          </p:cNvSpPr>
          <p:nvPr>
            <p:ph type="sldImg" idx="2"/>
          </p:nvPr>
        </p:nvSpPr>
        <p:spPr>
          <a:xfrm>
            <a:off x="2000250" y="342900"/>
            <a:ext cx="2400300" cy="17145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9"/>
        <p:cNvGrpSpPr/>
        <p:nvPr/>
      </p:nvGrpSpPr>
      <p:grpSpPr>
        <a:xfrm>
          <a:off x="0" y="0"/>
          <a:ext cx="0" cy="0"/>
          <a:chOff x="0" y="0"/>
          <a:chExt cx="0" cy="0"/>
        </a:xfrm>
      </p:grpSpPr>
      <p:sp>
        <p:nvSpPr>
          <p:cNvPr id="130" name="Google Shape;130;p4:notes"/>
          <p:cNvSpPr txBox="1">
            <a:spLocks noGrp="1"/>
          </p:cNvSpPr>
          <p:nvPr>
            <p:ph type="body" idx="1"/>
          </p:nvPr>
        </p:nvSpPr>
        <p:spPr>
          <a:xfrm>
            <a:off x="640075" y="2171700"/>
            <a:ext cx="5120625" cy="20574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31" name="Google Shape;131;p4:notes"/>
          <p:cNvSpPr>
            <a:spLocks noGrp="1" noRot="1" noChangeAspect="1"/>
          </p:cNvSpPr>
          <p:nvPr>
            <p:ph type="sldImg" idx="2"/>
          </p:nvPr>
        </p:nvSpPr>
        <p:spPr>
          <a:xfrm>
            <a:off x="2000250" y="342900"/>
            <a:ext cx="2400300" cy="17145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Blank" type="obj">
  <p:cSld name="OBJECT">
    <p:spTree>
      <p:nvGrpSpPr>
        <p:cNvPr id="1" name="Shape 11"/>
        <p:cNvGrpSpPr/>
        <p:nvPr/>
      </p:nvGrpSpPr>
      <p:grpSpPr>
        <a:xfrm>
          <a:off x="0" y="0"/>
          <a:ext cx="0" cy="0"/>
          <a:chOff x="0" y="0"/>
          <a:chExt cx="0" cy="0"/>
        </a:xfrm>
      </p:grpSpPr>
      <p:sp>
        <p:nvSpPr>
          <p:cNvPr id="12" name="Google Shape;12;p6"/>
          <p:cNvSpPr txBox="1">
            <a:spLocks noGrp="1"/>
          </p:cNvSpPr>
          <p:nvPr>
            <p:ph type="ftr" idx="11"/>
          </p:nvPr>
        </p:nvSpPr>
        <p:spPr>
          <a:xfrm>
            <a:off x="2176272" y="4251960"/>
            <a:ext cx="2048256" cy="228600"/>
          </a:xfrm>
          <a:prstGeom prst="rect">
            <a:avLst/>
          </a:prstGeom>
          <a:noFill/>
          <a:ln>
            <a:noFill/>
          </a:ln>
        </p:spPr>
        <p:txBody>
          <a:bodyPr spcFirstLastPara="1" wrap="square" lIns="0" tIns="0" rIns="0" bIns="0" anchor="t" anchorCtr="0">
            <a:spAutoFit/>
          </a:bodyPr>
          <a:lstStyle>
            <a:lvl1pPr lvl="0" algn="ctr">
              <a:spcBef>
                <a:spcPts val="0"/>
              </a:spcBef>
              <a:spcAft>
                <a:spcPts val="0"/>
              </a:spcAft>
              <a:buSzPts val="1400"/>
              <a:buNone/>
              <a:defRPr>
                <a:solidFill>
                  <a:srgbClr val="888888"/>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3" name="Google Shape;13;p6"/>
          <p:cNvSpPr txBox="1">
            <a:spLocks noGrp="1"/>
          </p:cNvSpPr>
          <p:nvPr>
            <p:ph type="dt" idx="10"/>
          </p:nvPr>
        </p:nvSpPr>
        <p:spPr>
          <a:xfrm>
            <a:off x="320040" y="4251960"/>
            <a:ext cx="1472184" cy="228600"/>
          </a:xfrm>
          <a:prstGeom prst="rect">
            <a:avLst/>
          </a:prstGeom>
          <a:noFill/>
          <a:ln>
            <a:noFill/>
          </a:ln>
        </p:spPr>
        <p:txBody>
          <a:bodyPr spcFirstLastPara="1" wrap="square" lIns="0" tIns="0" rIns="0" bIns="0" anchor="t" anchorCtr="0">
            <a:spAutoFit/>
          </a:bodyPr>
          <a:lstStyle>
            <a:lvl1pPr lvl="0" algn="l">
              <a:spcBef>
                <a:spcPts val="0"/>
              </a:spcBef>
              <a:spcAft>
                <a:spcPts val="0"/>
              </a:spcAft>
              <a:buSzPts val="1400"/>
              <a:buNone/>
              <a:defRPr>
                <a:solidFill>
                  <a:srgbClr val="888888"/>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4" name="Google Shape;14;p6"/>
          <p:cNvSpPr txBox="1">
            <a:spLocks noGrp="1"/>
          </p:cNvSpPr>
          <p:nvPr>
            <p:ph type="sldNum" idx="12"/>
          </p:nvPr>
        </p:nvSpPr>
        <p:spPr>
          <a:xfrm>
            <a:off x="4608576" y="4251960"/>
            <a:ext cx="1472184" cy="228600"/>
          </a:xfrm>
          <a:prstGeom prst="rect">
            <a:avLst/>
          </a:prstGeom>
          <a:noFill/>
          <a:ln>
            <a:noFill/>
          </a:ln>
        </p:spPr>
        <p:txBody>
          <a:bodyPr spcFirstLastPara="1" wrap="square" lIns="0" tIns="0" rIns="0" bIns="0" anchor="t" anchorCtr="0">
            <a:spAutoFit/>
          </a:bodyPr>
          <a:lstStyle>
            <a:lvl1pPr marL="0" lvl="0" indent="0" algn="r">
              <a:spcBef>
                <a:spcPts val="0"/>
              </a:spcBef>
              <a:buNone/>
              <a:defRPr>
                <a:solidFill>
                  <a:srgbClr val="888888"/>
                </a:solidFill>
              </a:defRPr>
            </a:lvl1pPr>
            <a:lvl2pPr marL="0" lvl="1" indent="0" algn="r">
              <a:spcBef>
                <a:spcPts val="0"/>
              </a:spcBef>
              <a:buNone/>
              <a:defRPr>
                <a:solidFill>
                  <a:srgbClr val="888888"/>
                </a:solidFill>
              </a:defRPr>
            </a:lvl2pPr>
            <a:lvl3pPr marL="0" lvl="2" indent="0" algn="r">
              <a:spcBef>
                <a:spcPts val="0"/>
              </a:spcBef>
              <a:buNone/>
              <a:defRPr>
                <a:solidFill>
                  <a:srgbClr val="888888"/>
                </a:solidFill>
              </a:defRPr>
            </a:lvl3pPr>
            <a:lvl4pPr marL="0" lvl="3" indent="0" algn="r">
              <a:spcBef>
                <a:spcPts val="0"/>
              </a:spcBef>
              <a:buNone/>
              <a:defRPr>
                <a:solidFill>
                  <a:srgbClr val="888888"/>
                </a:solidFill>
              </a:defRPr>
            </a:lvl4pPr>
            <a:lvl5pPr marL="0" lvl="4" indent="0" algn="r">
              <a:spcBef>
                <a:spcPts val="0"/>
              </a:spcBef>
              <a:buNone/>
              <a:defRPr>
                <a:solidFill>
                  <a:srgbClr val="888888"/>
                </a:solidFill>
              </a:defRPr>
            </a:lvl5pPr>
            <a:lvl6pPr marL="0" lvl="5" indent="0" algn="r">
              <a:spcBef>
                <a:spcPts val="0"/>
              </a:spcBef>
              <a:buNone/>
              <a:defRPr>
                <a:solidFill>
                  <a:srgbClr val="888888"/>
                </a:solidFill>
              </a:defRPr>
            </a:lvl6pPr>
            <a:lvl7pPr marL="0" lvl="6" indent="0" algn="r">
              <a:spcBef>
                <a:spcPts val="0"/>
              </a:spcBef>
              <a:buNone/>
              <a:defRPr>
                <a:solidFill>
                  <a:srgbClr val="888888"/>
                </a:solidFill>
              </a:defRPr>
            </a:lvl7pPr>
            <a:lvl8pPr marL="0" lvl="7" indent="0" algn="r">
              <a:spcBef>
                <a:spcPts val="0"/>
              </a:spcBef>
              <a:buNone/>
              <a:defRPr>
                <a:solidFill>
                  <a:srgbClr val="888888"/>
                </a:solidFill>
              </a:defRPr>
            </a:lvl8pPr>
            <a:lvl9pPr marL="0" lvl="8" indent="0" algn="r">
              <a:spcBef>
                <a:spcPts val="0"/>
              </a:spcBef>
              <a:buNone/>
              <a:defRPr>
                <a:solidFill>
                  <a:srgbClr val="888888"/>
                </a:solidFill>
              </a:defRPr>
            </a:lvl9pPr>
          </a:lstStyle>
          <a:p>
            <a:pPr marL="0" lvl="0" indent="0" algn="r" rtl="0">
              <a:spcBef>
                <a:spcPts val="0"/>
              </a:spcBef>
              <a:spcAft>
                <a:spcPts val="0"/>
              </a:spcAft>
              <a:buNone/>
            </a:pPr>
            <a:fld id="{00000000-1234-1234-1234-123412341234}" type="slidenum">
              <a:rPr lang="en-US"/>
              <a:t>‹#›</a:t>
            </a:fld>
            <a:endParaRPr sz="1800" b="0" i="0" u="none" strike="noStrike" cap="none">
              <a:latin typeface="Calibri"/>
              <a:ea typeface="Calibri"/>
              <a:cs typeface="Calibri"/>
              <a:sym typeface="Calibri"/>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Slide">
  <p:cSld name="Title Slide">
    <p:spTree>
      <p:nvGrpSpPr>
        <p:cNvPr id="1" name="Shape 15"/>
        <p:cNvGrpSpPr/>
        <p:nvPr/>
      </p:nvGrpSpPr>
      <p:grpSpPr>
        <a:xfrm>
          <a:off x="0" y="0"/>
          <a:ext cx="0" cy="0"/>
          <a:chOff x="0" y="0"/>
          <a:chExt cx="0" cy="0"/>
        </a:xfrm>
      </p:grpSpPr>
      <p:sp>
        <p:nvSpPr>
          <p:cNvPr id="16" name="Google Shape;16;p7"/>
          <p:cNvSpPr txBox="1">
            <a:spLocks noGrp="1"/>
          </p:cNvSpPr>
          <p:nvPr>
            <p:ph type="ctrTitle"/>
          </p:nvPr>
        </p:nvSpPr>
        <p:spPr>
          <a:xfrm>
            <a:off x="480060" y="1417320"/>
            <a:ext cx="5440680" cy="960120"/>
          </a:xfrm>
          <a:prstGeom prst="rect">
            <a:avLst/>
          </a:prstGeom>
          <a:noFill/>
          <a:ln>
            <a:noFill/>
          </a:ln>
        </p:spPr>
        <p:txBody>
          <a:bodyPr spcFirstLastPara="1" wrap="square" lIns="0" tIns="0" rIns="0" bIns="0" anchor="t" anchorCtr="0">
            <a:spAutoFit/>
          </a:bodyPr>
          <a:lstStyle>
            <a:lvl1pPr lvl="0" algn="l">
              <a:spcBef>
                <a:spcPts val="0"/>
              </a:spcBef>
              <a:spcAft>
                <a:spcPts val="0"/>
              </a:spcAft>
              <a:buSzPts val="14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7" name="Google Shape;17;p7"/>
          <p:cNvSpPr txBox="1">
            <a:spLocks noGrp="1"/>
          </p:cNvSpPr>
          <p:nvPr>
            <p:ph type="subTitle" idx="1"/>
          </p:nvPr>
        </p:nvSpPr>
        <p:spPr>
          <a:xfrm>
            <a:off x="960120" y="2560320"/>
            <a:ext cx="4480560" cy="1143000"/>
          </a:xfrm>
          <a:prstGeom prst="rect">
            <a:avLst/>
          </a:prstGeom>
          <a:noFill/>
          <a:ln>
            <a:noFill/>
          </a:ln>
        </p:spPr>
        <p:txBody>
          <a:bodyPr spcFirstLastPara="1" wrap="square" lIns="0" tIns="0" rIns="0" bIns="0" anchor="t" anchorCtr="0">
            <a:sp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8" name="Google Shape;18;p7"/>
          <p:cNvSpPr txBox="1">
            <a:spLocks noGrp="1"/>
          </p:cNvSpPr>
          <p:nvPr>
            <p:ph type="ftr" idx="11"/>
          </p:nvPr>
        </p:nvSpPr>
        <p:spPr>
          <a:xfrm>
            <a:off x="2176272" y="4251960"/>
            <a:ext cx="2048256" cy="228600"/>
          </a:xfrm>
          <a:prstGeom prst="rect">
            <a:avLst/>
          </a:prstGeom>
          <a:noFill/>
          <a:ln>
            <a:noFill/>
          </a:ln>
        </p:spPr>
        <p:txBody>
          <a:bodyPr spcFirstLastPara="1" wrap="square" lIns="0" tIns="0" rIns="0" bIns="0" anchor="t" anchorCtr="0">
            <a:spAutoFit/>
          </a:bodyPr>
          <a:lstStyle>
            <a:lvl1pPr lvl="0" algn="ctr">
              <a:spcBef>
                <a:spcPts val="0"/>
              </a:spcBef>
              <a:spcAft>
                <a:spcPts val="0"/>
              </a:spcAft>
              <a:buSzPts val="1400"/>
              <a:buNone/>
              <a:defRPr>
                <a:solidFill>
                  <a:srgbClr val="888888"/>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9" name="Google Shape;19;p7"/>
          <p:cNvSpPr txBox="1">
            <a:spLocks noGrp="1"/>
          </p:cNvSpPr>
          <p:nvPr>
            <p:ph type="dt" idx="10"/>
          </p:nvPr>
        </p:nvSpPr>
        <p:spPr>
          <a:xfrm>
            <a:off x="320040" y="4251960"/>
            <a:ext cx="1472184" cy="228600"/>
          </a:xfrm>
          <a:prstGeom prst="rect">
            <a:avLst/>
          </a:prstGeom>
          <a:noFill/>
          <a:ln>
            <a:noFill/>
          </a:ln>
        </p:spPr>
        <p:txBody>
          <a:bodyPr spcFirstLastPara="1" wrap="square" lIns="0" tIns="0" rIns="0" bIns="0" anchor="t" anchorCtr="0">
            <a:spAutoFit/>
          </a:bodyPr>
          <a:lstStyle>
            <a:lvl1pPr lvl="0" algn="l">
              <a:spcBef>
                <a:spcPts val="0"/>
              </a:spcBef>
              <a:spcAft>
                <a:spcPts val="0"/>
              </a:spcAft>
              <a:buSzPts val="1400"/>
              <a:buNone/>
              <a:defRPr>
                <a:solidFill>
                  <a:srgbClr val="888888"/>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0" name="Google Shape;20;p7"/>
          <p:cNvSpPr txBox="1">
            <a:spLocks noGrp="1"/>
          </p:cNvSpPr>
          <p:nvPr>
            <p:ph type="sldNum" idx="12"/>
          </p:nvPr>
        </p:nvSpPr>
        <p:spPr>
          <a:xfrm>
            <a:off x="4608576" y="4251960"/>
            <a:ext cx="1472184" cy="228600"/>
          </a:xfrm>
          <a:prstGeom prst="rect">
            <a:avLst/>
          </a:prstGeom>
          <a:noFill/>
          <a:ln>
            <a:noFill/>
          </a:ln>
        </p:spPr>
        <p:txBody>
          <a:bodyPr spcFirstLastPara="1" wrap="square" lIns="0" tIns="0" rIns="0" bIns="0" anchor="t" anchorCtr="0">
            <a:spAutoFit/>
          </a:bodyPr>
          <a:lstStyle>
            <a:lvl1pPr marL="0" lvl="0" indent="0" algn="r">
              <a:spcBef>
                <a:spcPts val="0"/>
              </a:spcBef>
              <a:buNone/>
              <a:defRPr>
                <a:solidFill>
                  <a:srgbClr val="888888"/>
                </a:solidFill>
              </a:defRPr>
            </a:lvl1pPr>
            <a:lvl2pPr marL="0" lvl="1" indent="0" algn="r">
              <a:spcBef>
                <a:spcPts val="0"/>
              </a:spcBef>
              <a:buNone/>
              <a:defRPr>
                <a:solidFill>
                  <a:srgbClr val="888888"/>
                </a:solidFill>
              </a:defRPr>
            </a:lvl2pPr>
            <a:lvl3pPr marL="0" lvl="2" indent="0" algn="r">
              <a:spcBef>
                <a:spcPts val="0"/>
              </a:spcBef>
              <a:buNone/>
              <a:defRPr>
                <a:solidFill>
                  <a:srgbClr val="888888"/>
                </a:solidFill>
              </a:defRPr>
            </a:lvl3pPr>
            <a:lvl4pPr marL="0" lvl="3" indent="0" algn="r">
              <a:spcBef>
                <a:spcPts val="0"/>
              </a:spcBef>
              <a:buNone/>
              <a:defRPr>
                <a:solidFill>
                  <a:srgbClr val="888888"/>
                </a:solidFill>
              </a:defRPr>
            </a:lvl4pPr>
            <a:lvl5pPr marL="0" lvl="4" indent="0" algn="r">
              <a:spcBef>
                <a:spcPts val="0"/>
              </a:spcBef>
              <a:buNone/>
              <a:defRPr>
                <a:solidFill>
                  <a:srgbClr val="888888"/>
                </a:solidFill>
              </a:defRPr>
            </a:lvl5pPr>
            <a:lvl6pPr marL="0" lvl="5" indent="0" algn="r">
              <a:spcBef>
                <a:spcPts val="0"/>
              </a:spcBef>
              <a:buNone/>
              <a:defRPr>
                <a:solidFill>
                  <a:srgbClr val="888888"/>
                </a:solidFill>
              </a:defRPr>
            </a:lvl6pPr>
            <a:lvl7pPr marL="0" lvl="6" indent="0" algn="r">
              <a:spcBef>
                <a:spcPts val="0"/>
              </a:spcBef>
              <a:buNone/>
              <a:defRPr>
                <a:solidFill>
                  <a:srgbClr val="888888"/>
                </a:solidFill>
              </a:defRPr>
            </a:lvl7pPr>
            <a:lvl8pPr marL="0" lvl="7" indent="0" algn="r">
              <a:spcBef>
                <a:spcPts val="0"/>
              </a:spcBef>
              <a:buNone/>
              <a:defRPr>
                <a:solidFill>
                  <a:srgbClr val="888888"/>
                </a:solidFill>
              </a:defRPr>
            </a:lvl8pPr>
            <a:lvl9pPr marL="0" lvl="8" indent="0" algn="r">
              <a:spcBef>
                <a:spcPts val="0"/>
              </a:spcBef>
              <a:buNone/>
              <a:defRPr>
                <a:solidFill>
                  <a:srgbClr val="888888"/>
                </a:solidFill>
              </a:defRPr>
            </a:lvl9pPr>
          </a:lstStyle>
          <a:p>
            <a:pPr marL="0" lvl="0" indent="0" algn="r" rtl="0">
              <a:spcBef>
                <a:spcPts val="0"/>
              </a:spcBef>
              <a:spcAft>
                <a:spcPts val="0"/>
              </a:spcAft>
              <a:buNone/>
            </a:pPr>
            <a:fld id="{00000000-1234-1234-1234-123412341234}" type="slidenum">
              <a:rPr lang="en-US"/>
              <a:t>‹#›</a:t>
            </a:fld>
            <a:endParaRPr sz="1800">
              <a:latin typeface="Calibri"/>
              <a:ea typeface="Calibri"/>
              <a:cs typeface="Calibri"/>
              <a:sym typeface="Calibri"/>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Content">
  <p:cSld name="Title and Content">
    <p:spTree>
      <p:nvGrpSpPr>
        <p:cNvPr id="1" name="Shape 21"/>
        <p:cNvGrpSpPr/>
        <p:nvPr/>
      </p:nvGrpSpPr>
      <p:grpSpPr>
        <a:xfrm>
          <a:off x="0" y="0"/>
          <a:ext cx="0" cy="0"/>
          <a:chOff x="0" y="0"/>
          <a:chExt cx="0" cy="0"/>
        </a:xfrm>
      </p:grpSpPr>
      <p:sp>
        <p:nvSpPr>
          <p:cNvPr id="22" name="Google Shape;22;p8"/>
          <p:cNvSpPr txBox="1">
            <a:spLocks noGrp="1"/>
          </p:cNvSpPr>
          <p:nvPr>
            <p:ph type="title"/>
          </p:nvPr>
        </p:nvSpPr>
        <p:spPr>
          <a:xfrm>
            <a:off x="320040" y="182880"/>
            <a:ext cx="5760720" cy="731520"/>
          </a:xfrm>
          <a:prstGeom prst="rect">
            <a:avLst/>
          </a:prstGeom>
          <a:noFill/>
          <a:ln>
            <a:noFill/>
          </a:ln>
        </p:spPr>
        <p:txBody>
          <a:bodyPr spcFirstLastPara="1" wrap="square" lIns="0" tIns="0" rIns="0" bIns="0" anchor="t" anchorCtr="0">
            <a:spAutoFit/>
          </a:bodyPr>
          <a:lstStyle>
            <a:lvl1pPr lvl="0" algn="l">
              <a:spcBef>
                <a:spcPts val="0"/>
              </a:spcBef>
              <a:spcAft>
                <a:spcPts val="0"/>
              </a:spcAft>
              <a:buSzPts val="14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3" name="Google Shape;23;p8"/>
          <p:cNvSpPr txBox="1">
            <a:spLocks noGrp="1"/>
          </p:cNvSpPr>
          <p:nvPr>
            <p:ph type="body" idx="1"/>
          </p:nvPr>
        </p:nvSpPr>
        <p:spPr>
          <a:xfrm>
            <a:off x="320040" y="1051560"/>
            <a:ext cx="5760720" cy="3017520"/>
          </a:xfrm>
          <a:prstGeom prst="rect">
            <a:avLst/>
          </a:prstGeom>
          <a:noFill/>
          <a:ln>
            <a:noFill/>
          </a:ln>
        </p:spPr>
        <p:txBody>
          <a:bodyPr spcFirstLastPara="1" wrap="square" lIns="0" tIns="0" rIns="0" bIns="0" anchor="t" anchorCtr="0">
            <a:spAutoFit/>
          </a:bodyPr>
          <a:lstStyle>
            <a:lvl1pPr marL="457200" lvl="0" indent="-228600" algn="l">
              <a:spcBef>
                <a:spcPts val="0"/>
              </a:spcBef>
              <a:spcAft>
                <a:spcPts val="0"/>
              </a:spcAft>
              <a:buSzPts val="1400"/>
              <a:buNone/>
              <a:defRPr/>
            </a:lvl1pPr>
            <a:lvl2pPr marL="914400" lvl="1" indent="-228600" algn="l">
              <a:spcBef>
                <a:spcPts val="0"/>
              </a:spcBef>
              <a:spcAft>
                <a:spcPts val="0"/>
              </a:spcAft>
              <a:buSzPts val="1400"/>
              <a:buNone/>
              <a:defRPr/>
            </a:lvl2pPr>
            <a:lvl3pPr marL="1371600" lvl="2" indent="-228600" algn="l">
              <a:spcBef>
                <a:spcPts val="0"/>
              </a:spcBef>
              <a:spcAft>
                <a:spcPts val="0"/>
              </a:spcAft>
              <a:buSzPts val="1400"/>
              <a:buNone/>
              <a:defRPr/>
            </a:lvl3pPr>
            <a:lvl4pPr marL="1828800" lvl="3" indent="-228600" algn="l">
              <a:spcBef>
                <a:spcPts val="0"/>
              </a:spcBef>
              <a:spcAft>
                <a:spcPts val="0"/>
              </a:spcAft>
              <a:buSzPts val="1400"/>
              <a:buNone/>
              <a:defRPr/>
            </a:lvl4pPr>
            <a:lvl5pPr marL="2286000" lvl="4" indent="-228600" algn="l">
              <a:spcBef>
                <a:spcPts val="0"/>
              </a:spcBef>
              <a:spcAft>
                <a:spcPts val="0"/>
              </a:spcAft>
              <a:buSzPts val="1400"/>
              <a:buNone/>
              <a:defRPr/>
            </a:lvl5pPr>
            <a:lvl6pPr marL="2743200" lvl="5" indent="-228600" algn="l">
              <a:spcBef>
                <a:spcPts val="0"/>
              </a:spcBef>
              <a:spcAft>
                <a:spcPts val="0"/>
              </a:spcAft>
              <a:buSzPts val="1400"/>
              <a:buNone/>
              <a:defRPr/>
            </a:lvl6pPr>
            <a:lvl7pPr marL="3200400" lvl="6" indent="-228600" algn="l">
              <a:spcBef>
                <a:spcPts val="0"/>
              </a:spcBef>
              <a:spcAft>
                <a:spcPts val="0"/>
              </a:spcAft>
              <a:buSzPts val="1400"/>
              <a:buNone/>
              <a:defRPr/>
            </a:lvl7pPr>
            <a:lvl8pPr marL="3657600" lvl="7" indent="-228600" algn="l">
              <a:spcBef>
                <a:spcPts val="0"/>
              </a:spcBef>
              <a:spcAft>
                <a:spcPts val="0"/>
              </a:spcAft>
              <a:buSzPts val="1400"/>
              <a:buNone/>
              <a:defRPr/>
            </a:lvl8pPr>
            <a:lvl9pPr marL="4114800" lvl="8" indent="-228600" algn="l">
              <a:spcBef>
                <a:spcPts val="0"/>
              </a:spcBef>
              <a:spcAft>
                <a:spcPts val="0"/>
              </a:spcAft>
              <a:buSzPts val="1400"/>
              <a:buNone/>
              <a:defRPr/>
            </a:lvl9pPr>
          </a:lstStyle>
          <a:p>
            <a:endParaRPr/>
          </a:p>
        </p:txBody>
      </p:sp>
      <p:sp>
        <p:nvSpPr>
          <p:cNvPr id="24" name="Google Shape;24;p8"/>
          <p:cNvSpPr txBox="1">
            <a:spLocks noGrp="1"/>
          </p:cNvSpPr>
          <p:nvPr>
            <p:ph type="ftr" idx="11"/>
          </p:nvPr>
        </p:nvSpPr>
        <p:spPr>
          <a:xfrm>
            <a:off x="2176272" y="4251960"/>
            <a:ext cx="2048256" cy="228600"/>
          </a:xfrm>
          <a:prstGeom prst="rect">
            <a:avLst/>
          </a:prstGeom>
          <a:noFill/>
          <a:ln>
            <a:noFill/>
          </a:ln>
        </p:spPr>
        <p:txBody>
          <a:bodyPr spcFirstLastPara="1" wrap="square" lIns="0" tIns="0" rIns="0" bIns="0" anchor="t" anchorCtr="0">
            <a:spAutoFit/>
          </a:bodyPr>
          <a:lstStyle>
            <a:lvl1pPr lvl="0" algn="ctr">
              <a:spcBef>
                <a:spcPts val="0"/>
              </a:spcBef>
              <a:spcAft>
                <a:spcPts val="0"/>
              </a:spcAft>
              <a:buSzPts val="1400"/>
              <a:buNone/>
              <a:defRPr>
                <a:solidFill>
                  <a:srgbClr val="888888"/>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5" name="Google Shape;25;p8"/>
          <p:cNvSpPr txBox="1">
            <a:spLocks noGrp="1"/>
          </p:cNvSpPr>
          <p:nvPr>
            <p:ph type="dt" idx="10"/>
          </p:nvPr>
        </p:nvSpPr>
        <p:spPr>
          <a:xfrm>
            <a:off x="320040" y="4251960"/>
            <a:ext cx="1472184" cy="228600"/>
          </a:xfrm>
          <a:prstGeom prst="rect">
            <a:avLst/>
          </a:prstGeom>
          <a:noFill/>
          <a:ln>
            <a:noFill/>
          </a:ln>
        </p:spPr>
        <p:txBody>
          <a:bodyPr spcFirstLastPara="1" wrap="square" lIns="0" tIns="0" rIns="0" bIns="0" anchor="t" anchorCtr="0">
            <a:spAutoFit/>
          </a:bodyPr>
          <a:lstStyle>
            <a:lvl1pPr lvl="0" algn="l">
              <a:spcBef>
                <a:spcPts val="0"/>
              </a:spcBef>
              <a:spcAft>
                <a:spcPts val="0"/>
              </a:spcAft>
              <a:buSzPts val="1400"/>
              <a:buNone/>
              <a:defRPr>
                <a:solidFill>
                  <a:srgbClr val="888888"/>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6" name="Google Shape;26;p8"/>
          <p:cNvSpPr txBox="1">
            <a:spLocks noGrp="1"/>
          </p:cNvSpPr>
          <p:nvPr>
            <p:ph type="sldNum" idx="12"/>
          </p:nvPr>
        </p:nvSpPr>
        <p:spPr>
          <a:xfrm>
            <a:off x="4608576" y="4251960"/>
            <a:ext cx="1472184" cy="228600"/>
          </a:xfrm>
          <a:prstGeom prst="rect">
            <a:avLst/>
          </a:prstGeom>
          <a:noFill/>
          <a:ln>
            <a:noFill/>
          </a:ln>
        </p:spPr>
        <p:txBody>
          <a:bodyPr spcFirstLastPara="1" wrap="square" lIns="0" tIns="0" rIns="0" bIns="0" anchor="t" anchorCtr="0">
            <a:spAutoFit/>
          </a:bodyPr>
          <a:lstStyle>
            <a:lvl1pPr marL="0" lvl="0" indent="0" algn="r">
              <a:spcBef>
                <a:spcPts val="0"/>
              </a:spcBef>
              <a:buNone/>
              <a:defRPr>
                <a:solidFill>
                  <a:srgbClr val="888888"/>
                </a:solidFill>
              </a:defRPr>
            </a:lvl1pPr>
            <a:lvl2pPr marL="0" lvl="1" indent="0" algn="r">
              <a:spcBef>
                <a:spcPts val="0"/>
              </a:spcBef>
              <a:buNone/>
              <a:defRPr>
                <a:solidFill>
                  <a:srgbClr val="888888"/>
                </a:solidFill>
              </a:defRPr>
            </a:lvl2pPr>
            <a:lvl3pPr marL="0" lvl="2" indent="0" algn="r">
              <a:spcBef>
                <a:spcPts val="0"/>
              </a:spcBef>
              <a:buNone/>
              <a:defRPr>
                <a:solidFill>
                  <a:srgbClr val="888888"/>
                </a:solidFill>
              </a:defRPr>
            </a:lvl3pPr>
            <a:lvl4pPr marL="0" lvl="3" indent="0" algn="r">
              <a:spcBef>
                <a:spcPts val="0"/>
              </a:spcBef>
              <a:buNone/>
              <a:defRPr>
                <a:solidFill>
                  <a:srgbClr val="888888"/>
                </a:solidFill>
              </a:defRPr>
            </a:lvl4pPr>
            <a:lvl5pPr marL="0" lvl="4" indent="0" algn="r">
              <a:spcBef>
                <a:spcPts val="0"/>
              </a:spcBef>
              <a:buNone/>
              <a:defRPr>
                <a:solidFill>
                  <a:srgbClr val="888888"/>
                </a:solidFill>
              </a:defRPr>
            </a:lvl5pPr>
            <a:lvl6pPr marL="0" lvl="5" indent="0" algn="r">
              <a:spcBef>
                <a:spcPts val="0"/>
              </a:spcBef>
              <a:buNone/>
              <a:defRPr>
                <a:solidFill>
                  <a:srgbClr val="888888"/>
                </a:solidFill>
              </a:defRPr>
            </a:lvl6pPr>
            <a:lvl7pPr marL="0" lvl="6" indent="0" algn="r">
              <a:spcBef>
                <a:spcPts val="0"/>
              </a:spcBef>
              <a:buNone/>
              <a:defRPr>
                <a:solidFill>
                  <a:srgbClr val="888888"/>
                </a:solidFill>
              </a:defRPr>
            </a:lvl7pPr>
            <a:lvl8pPr marL="0" lvl="7" indent="0" algn="r">
              <a:spcBef>
                <a:spcPts val="0"/>
              </a:spcBef>
              <a:buNone/>
              <a:defRPr>
                <a:solidFill>
                  <a:srgbClr val="888888"/>
                </a:solidFill>
              </a:defRPr>
            </a:lvl8pPr>
            <a:lvl9pPr marL="0" lvl="8" indent="0" algn="r">
              <a:spcBef>
                <a:spcPts val="0"/>
              </a:spcBef>
              <a:buNone/>
              <a:defRPr>
                <a:solidFill>
                  <a:srgbClr val="888888"/>
                </a:solidFill>
              </a:defRPr>
            </a:lvl9pPr>
          </a:lstStyle>
          <a:p>
            <a:pPr marL="0" lvl="0" indent="0" algn="r" rtl="0">
              <a:spcBef>
                <a:spcPts val="0"/>
              </a:spcBef>
              <a:spcAft>
                <a:spcPts val="0"/>
              </a:spcAft>
              <a:buNone/>
            </a:pPr>
            <a:fld id="{00000000-1234-1234-1234-123412341234}" type="slidenum">
              <a:rPr lang="en-US"/>
              <a:t>‹#›</a:t>
            </a:fld>
            <a:endParaRPr sz="1800">
              <a:latin typeface="Calibri"/>
              <a:ea typeface="Calibri"/>
              <a:cs typeface="Calibri"/>
              <a:sym typeface="Calibri"/>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wo Content">
  <p:cSld name="Two Content">
    <p:spTree>
      <p:nvGrpSpPr>
        <p:cNvPr id="1" name="Shape 27"/>
        <p:cNvGrpSpPr/>
        <p:nvPr/>
      </p:nvGrpSpPr>
      <p:grpSpPr>
        <a:xfrm>
          <a:off x="0" y="0"/>
          <a:ext cx="0" cy="0"/>
          <a:chOff x="0" y="0"/>
          <a:chExt cx="0" cy="0"/>
        </a:xfrm>
      </p:grpSpPr>
      <p:sp>
        <p:nvSpPr>
          <p:cNvPr id="28" name="Google Shape;28;p9"/>
          <p:cNvSpPr txBox="1">
            <a:spLocks noGrp="1"/>
          </p:cNvSpPr>
          <p:nvPr>
            <p:ph type="title"/>
          </p:nvPr>
        </p:nvSpPr>
        <p:spPr>
          <a:xfrm>
            <a:off x="320040" y="182880"/>
            <a:ext cx="5760720" cy="731520"/>
          </a:xfrm>
          <a:prstGeom prst="rect">
            <a:avLst/>
          </a:prstGeom>
          <a:noFill/>
          <a:ln>
            <a:noFill/>
          </a:ln>
        </p:spPr>
        <p:txBody>
          <a:bodyPr spcFirstLastPara="1" wrap="square" lIns="0" tIns="0" rIns="0" bIns="0" anchor="t" anchorCtr="0">
            <a:spAutoFit/>
          </a:bodyPr>
          <a:lstStyle>
            <a:lvl1pPr lvl="0" algn="l">
              <a:spcBef>
                <a:spcPts val="0"/>
              </a:spcBef>
              <a:spcAft>
                <a:spcPts val="0"/>
              </a:spcAft>
              <a:buSzPts val="14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9" name="Google Shape;29;p9"/>
          <p:cNvSpPr txBox="1">
            <a:spLocks noGrp="1"/>
          </p:cNvSpPr>
          <p:nvPr>
            <p:ph type="body" idx="1"/>
          </p:nvPr>
        </p:nvSpPr>
        <p:spPr>
          <a:xfrm>
            <a:off x="320040" y="1051560"/>
            <a:ext cx="2784348" cy="3017520"/>
          </a:xfrm>
          <a:prstGeom prst="rect">
            <a:avLst/>
          </a:prstGeom>
          <a:noFill/>
          <a:ln>
            <a:noFill/>
          </a:ln>
        </p:spPr>
        <p:txBody>
          <a:bodyPr spcFirstLastPara="1" wrap="square" lIns="0" tIns="0" rIns="0" bIns="0" anchor="t" anchorCtr="0">
            <a:spAutoFit/>
          </a:bodyPr>
          <a:lstStyle>
            <a:lvl1pPr marL="457200" lvl="0" indent="-228600" algn="l">
              <a:spcBef>
                <a:spcPts val="0"/>
              </a:spcBef>
              <a:spcAft>
                <a:spcPts val="0"/>
              </a:spcAft>
              <a:buSzPts val="1400"/>
              <a:buNone/>
              <a:defRPr/>
            </a:lvl1pPr>
            <a:lvl2pPr marL="914400" lvl="1" indent="-228600" algn="l">
              <a:spcBef>
                <a:spcPts val="0"/>
              </a:spcBef>
              <a:spcAft>
                <a:spcPts val="0"/>
              </a:spcAft>
              <a:buSzPts val="1400"/>
              <a:buNone/>
              <a:defRPr/>
            </a:lvl2pPr>
            <a:lvl3pPr marL="1371600" lvl="2" indent="-228600" algn="l">
              <a:spcBef>
                <a:spcPts val="0"/>
              </a:spcBef>
              <a:spcAft>
                <a:spcPts val="0"/>
              </a:spcAft>
              <a:buSzPts val="1400"/>
              <a:buNone/>
              <a:defRPr/>
            </a:lvl3pPr>
            <a:lvl4pPr marL="1828800" lvl="3" indent="-228600" algn="l">
              <a:spcBef>
                <a:spcPts val="0"/>
              </a:spcBef>
              <a:spcAft>
                <a:spcPts val="0"/>
              </a:spcAft>
              <a:buSzPts val="1400"/>
              <a:buNone/>
              <a:defRPr/>
            </a:lvl4pPr>
            <a:lvl5pPr marL="2286000" lvl="4" indent="-228600" algn="l">
              <a:spcBef>
                <a:spcPts val="0"/>
              </a:spcBef>
              <a:spcAft>
                <a:spcPts val="0"/>
              </a:spcAft>
              <a:buSzPts val="1400"/>
              <a:buNone/>
              <a:defRPr/>
            </a:lvl5pPr>
            <a:lvl6pPr marL="2743200" lvl="5" indent="-228600" algn="l">
              <a:spcBef>
                <a:spcPts val="0"/>
              </a:spcBef>
              <a:spcAft>
                <a:spcPts val="0"/>
              </a:spcAft>
              <a:buSzPts val="1400"/>
              <a:buNone/>
              <a:defRPr/>
            </a:lvl6pPr>
            <a:lvl7pPr marL="3200400" lvl="6" indent="-228600" algn="l">
              <a:spcBef>
                <a:spcPts val="0"/>
              </a:spcBef>
              <a:spcAft>
                <a:spcPts val="0"/>
              </a:spcAft>
              <a:buSzPts val="1400"/>
              <a:buNone/>
              <a:defRPr/>
            </a:lvl7pPr>
            <a:lvl8pPr marL="3657600" lvl="7" indent="-228600" algn="l">
              <a:spcBef>
                <a:spcPts val="0"/>
              </a:spcBef>
              <a:spcAft>
                <a:spcPts val="0"/>
              </a:spcAft>
              <a:buSzPts val="1400"/>
              <a:buNone/>
              <a:defRPr/>
            </a:lvl8pPr>
            <a:lvl9pPr marL="4114800" lvl="8" indent="-228600" algn="l">
              <a:spcBef>
                <a:spcPts val="0"/>
              </a:spcBef>
              <a:spcAft>
                <a:spcPts val="0"/>
              </a:spcAft>
              <a:buSzPts val="1400"/>
              <a:buNone/>
              <a:defRPr/>
            </a:lvl9pPr>
          </a:lstStyle>
          <a:p>
            <a:endParaRPr/>
          </a:p>
        </p:txBody>
      </p:sp>
      <p:sp>
        <p:nvSpPr>
          <p:cNvPr id="30" name="Google Shape;30;p9"/>
          <p:cNvSpPr txBox="1">
            <a:spLocks noGrp="1"/>
          </p:cNvSpPr>
          <p:nvPr>
            <p:ph type="body" idx="2"/>
          </p:nvPr>
        </p:nvSpPr>
        <p:spPr>
          <a:xfrm>
            <a:off x="3296412" y="1051560"/>
            <a:ext cx="2784348" cy="3017520"/>
          </a:xfrm>
          <a:prstGeom prst="rect">
            <a:avLst/>
          </a:prstGeom>
          <a:noFill/>
          <a:ln>
            <a:noFill/>
          </a:ln>
        </p:spPr>
        <p:txBody>
          <a:bodyPr spcFirstLastPara="1" wrap="square" lIns="0" tIns="0" rIns="0" bIns="0" anchor="t" anchorCtr="0">
            <a:spAutoFit/>
          </a:bodyPr>
          <a:lstStyle>
            <a:lvl1pPr marL="457200" lvl="0" indent="-228600" algn="l">
              <a:spcBef>
                <a:spcPts val="0"/>
              </a:spcBef>
              <a:spcAft>
                <a:spcPts val="0"/>
              </a:spcAft>
              <a:buSzPts val="1400"/>
              <a:buNone/>
              <a:defRPr/>
            </a:lvl1pPr>
            <a:lvl2pPr marL="914400" lvl="1" indent="-228600" algn="l">
              <a:spcBef>
                <a:spcPts val="0"/>
              </a:spcBef>
              <a:spcAft>
                <a:spcPts val="0"/>
              </a:spcAft>
              <a:buSzPts val="1400"/>
              <a:buNone/>
              <a:defRPr/>
            </a:lvl2pPr>
            <a:lvl3pPr marL="1371600" lvl="2" indent="-228600" algn="l">
              <a:spcBef>
                <a:spcPts val="0"/>
              </a:spcBef>
              <a:spcAft>
                <a:spcPts val="0"/>
              </a:spcAft>
              <a:buSzPts val="1400"/>
              <a:buNone/>
              <a:defRPr/>
            </a:lvl3pPr>
            <a:lvl4pPr marL="1828800" lvl="3" indent="-228600" algn="l">
              <a:spcBef>
                <a:spcPts val="0"/>
              </a:spcBef>
              <a:spcAft>
                <a:spcPts val="0"/>
              </a:spcAft>
              <a:buSzPts val="1400"/>
              <a:buNone/>
              <a:defRPr/>
            </a:lvl4pPr>
            <a:lvl5pPr marL="2286000" lvl="4" indent="-228600" algn="l">
              <a:spcBef>
                <a:spcPts val="0"/>
              </a:spcBef>
              <a:spcAft>
                <a:spcPts val="0"/>
              </a:spcAft>
              <a:buSzPts val="1400"/>
              <a:buNone/>
              <a:defRPr/>
            </a:lvl5pPr>
            <a:lvl6pPr marL="2743200" lvl="5" indent="-228600" algn="l">
              <a:spcBef>
                <a:spcPts val="0"/>
              </a:spcBef>
              <a:spcAft>
                <a:spcPts val="0"/>
              </a:spcAft>
              <a:buSzPts val="1400"/>
              <a:buNone/>
              <a:defRPr/>
            </a:lvl6pPr>
            <a:lvl7pPr marL="3200400" lvl="6" indent="-228600" algn="l">
              <a:spcBef>
                <a:spcPts val="0"/>
              </a:spcBef>
              <a:spcAft>
                <a:spcPts val="0"/>
              </a:spcAft>
              <a:buSzPts val="1400"/>
              <a:buNone/>
              <a:defRPr/>
            </a:lvl7pPr>
            <a:lvl8pPr marL="3657600" lvl="7" indent="-228600" algn="l">
              <a:spcBef>
                <a:spcPts val="0"/>
              </a:spcBef>
              <a:spcAft>
                <a:spcPts val="0"/>
              </a:spcAft>
              <a:buSzPts val="1400"/>
              <a:buNone/>
              <a:defRPr/>
            </a:lvl8pPr>
            <a:lvl9pPr marL="4114800" lvl="8" indent="-228600" algn="l">
              <a:spcBef>
                <a:spcPts val="0"/>
              </a:spcBef>
              <a:spcAft>
                <a:spcPts val="0"/>
              </a:spcAft>
              <a:buSzPts val="1400"/>
              <a:buNone/>
              <a:defRPr/>
            </a:lvl9pPr>
          </a:lstStyle>
          <a:p>
            <a:endParaRPr/>
          </a:p>
        </p:txBody>
      </p:sp>
      <p:sp>
        <p:nvSpPr>
          <p:cNvPr id="31" name="Google Shape;31;p9"/>
          <p:cNvSpPr txBox="1">
            <a:spLocks noGrp="1"/>
          </p:cNvSpPr>
          <p:nvPr>
            <p:ph type="ftr" idx="11"/>
          </p:nvPr>
        </p:nvSpPr>
        <p:spPr>
          <a:xfrm>
            <a:off x="2176272" y="4251960"/>
            <a:ext cx="2048256" cy="228600"/>
          </a:xfrm>
          <a:prstGeom prst="rect">
            <a:avLst/>
          </a:prstGeom>
          <a:noFill/>
          <a:ln>
            <a:noFill/>
          </a:ln>
        </p:spPr>
        <p:txBody>
          <a:bodyPr spcFirstLastPara="1" wrap="square" lIns="0" tIns="0" rIns="0" bIns="0" anchor="t" anchorCtr="0">
            <a:spAutoFit/>
          </a:bodyPr>
          <a:lstStyle>
            <a:lvl1pPr lvl="0" algn="ctr">
              <a:spcBef>
                <a:spcPts val="0"/>
              </a:spcBef>
              <a:spcAft>
                <a:spcPts val="0"/>
              </a:spcAft>
              <a:buSzPts val="1400"/>
              <a:buNone/>
              <a:defRPr>
                <a:solidFill>
                  <a:srgbClr val="888888"/>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2" name="Google Shape;32;p9"/>
          <p:cNvSpPr txBox="1">
            <a:spLocks noGrp="1"/>
          </p:cNvSpPr>
          <p:nvPr>
            <p:ph type="dt" idx="10"/>
          </p:nvPr>
        </p:nvSpPr>
        <p:spPr>
          <a:xfrm>
            <a:off x="320040" y="4251960"/>
            <a:ext cx="1472184" cy="228600"/>
          </a:xfrm>
          <a:prstGeom prst="rect">
            <a:avLst/>
          </a:prstGeom>
          <a:noFill/>
          <a:ln>
            <a:noFill/>
          </a:ln>
        </p:spPr>
        <p:txBody>
          <a:bodyPr spcFirstLastPara="1" wrap="square" lIns="0" tIns="0" rIns="0" bIns="0" anchor="t" anchorCtr="0">
            <a:spAutoFit/>
          </a:bodyPr>
          <a:lstStyle>
            <a:lvl1pPr lvl="0" algn="l">
              <a:spcBef>
                <a:spcPts val="0"/>
              </a:spcBef>
              <a:spcAft>
                <a:spcPts val="0"/>
              </a:spcAft>
              <a:buSzPts val="1400"/>
              <a:buNone/>
              <a:defRPr>
                <a:solidFill>
                  <a:srgbClr val="888888"/>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3" name="Google Shape;33;p9"/>
          <p:cNvSpPr txBox="1">
            <a:spLocks noGrp="1"/>
          </p:cNvSpPr>
          <p:nvPr>
            <p:ph type="sldNum" idx="12"/>
          </p:nvPr>
        </p:nvSpPr>
        <p:spPr>
          <a:xfrm>
            <a:off x="4608576" y="4251960"/>
            <a:ext cx="1472184" cy="228600"/>
          </a:xfrm>
          <a:prstGeom prst="rect">
            <a:avLst/>
          </a:prstGeom>
          <a:noFill/>
          <a:ln>
            <a:noFill/>
          </a:ln>
        </p:spPr>
        <p:txBody>
          <a:bodyPr spcFirstLastPara="1" wrap="square" lIns="0" tIns="0" rIns="0" bIns="0" anchor="t" anchorCtr="0">
            <a:spAutoFit/>
          </a:bodyPr>
          <a:lstStyle>
            <a:lvl1pPr marL="0" lvl="0" indent="0" algn="r">
              <a:spcBef>
                <a:spcPts val="0"/>
              </a:spcBef>
              <a:buNone/>
              <a:defRPr>
                <a:solidFill>
                  <a:srgbClr val="888888"/>
                </a:solidFill>
              </a:defRPr>
            </a:lvl1pPr>
            <a:lvl2pPr marL="0" lvl="1" indent="0" algn="r">
              <a:spcBef>
                <a:spcPts val="0"/>
              </a:spcBef>
              <a:buNone/>
              <a:defRPr>
                <a:solidFill>
                  <a:srgbClr val="888888"/>
                </a:solidFill>
              </a:defRPr>
            </a:lvl2pPr>
            <a:lvl3pPr marL="0" lvl="2" indent="0" algn="r">
              <a:spcBef>
                <a:spcPts val="0"/>
              </a:spcBef>
              <a:buNone/>
              <a:defRPr>
                <a:solidFill>
                  <a:srgbClr val="888888"/>
                </a:solidFill>
              </a:defRPr>
            </a:lvl3pPr>
            <a:lvl4pPr marL="0" lvl="3" indent="0" algn="r">
              <a:spcBef>
                <a:spcPts val="0"/>
              </a:spcBef>
              <a:buNone/>
              <a:defRPr>
                <a:solidFill>
                  <a:srgbClr val="888888"/>
                </a:solidFill>
              </a:defRPr>
            </a:lvl4pPr>
            <a:lvl5pPr marL="0" lvl="4" indent="0" algn="r">
              <a:spcBef>
                <a:spcPts val="0"/>
              </a:spcBef>
              <a:buNone/>
              <a:defRPr>
                <a:solidFill>
                  <a:srgbClr val="888888"/>
                </a:solidFill>
              </a:defRPr>
            </a:lvl5pPr>
            <a:lvl6pPr marL="0" lvl="5" indent="0" algn="r">
              <a:spcBef>
                <a:spcPts val="0"/>
              </a:spcBef>
              <a:buNone/>
              <a:defRPr>
                <a:solidFill>
                  <a:srgbClr val="888888"/>
                </a:solidFill>
              </a:defRPr>
            </a:lvl6pPr>
            <a:lvl7pPr marL="0" lvl="6" indent="0" algn="r">
              <a:spcBef>
                <a:spcPts val="0"/>
              </a:spcBef>
              <a:buNone/>
              <a:defRPr>
                <a:solidFill>
                  <a:srgbClr val="888888"/>
                </a:solidFill>
              </a:defRPr>
            </a:lvl7pPr>
            <a:lvl8pPr marL="0" lvl="7" indent="0" algn="r">
              <a:spcBef>
                <a:spcPts val="0"/>
              </a:spcBef>
              <a:buNone/>
              <a:defRPr>
                <a:solidFill>
                  <a:srgbClr val="888888"/>
                </a:solidFill>
              </a:defRPr>
            </a:lvl8pPr>
            <a:lvl9pPr marL="0" lvl="8" indent="0" algn="r">
              <a:spcBef>
                <a:spcPts val="0"/>
              </a:spcBef>
              <a:buNone/>
              <a:defRPr>
                <a:solidFill>
                  <a:srgbClr val="888888"/>
                </a:solidFill>
              </a:defRPr>
            </a:lvl9pPr>
          </a:lstStyle>
          <a:p>
            <a:pPr marL="0" lvl="0" indent="0" algn="r" rtl="0">
              <a:spcBef>
                <a:spcPts val="0"/>
              </a:spcBef>
              <a:spcAft>
                <a:spcPts val="0"/>
              </a:spcAft>
              <a:buNone/>
            </a:pPr>
            <a:fld id="{00000000-1234-1234-1234-123412341234}" type="slidenum">
              <a:rPr lang="en-US"/>
              <a:t>‹#›</a:t>
            </a:fld>
            <a:endParaRPr sz="1800">
              <a:latin typeface="Calibri"/>
              <a:ea typeface="Calibri"/>
              <a:cs typeface="Calibri"/>
              <a:sym typeface="Calibri"/>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p:cSld name="Title Only">
    <p:spTree>
      <p:nvGrpSpPr>
        <p:cNvPr id="1" name="Shape 34"/>
        <p:cNvGrpSpPr/>
        <p:nvPr/>
      </p:nvGrpSpPr>
      <p:grpSpPr>
        <a:xfrm>
          <a:off x="0" y="0"/>
          <a:ext cx="0" cy="0"/>
          <a:chOff x="0" y="0"/>
          <a:chExt cx="0" cy="0"/>
        </a:xfrm>
      </p:grpSpPr>
      <p:sp>
        <p:nvSpPr>
          <p:cNvPr id="35" name="Google Shape;35;p10"/>
          <p:cNvSpPr txBox="1">
            <a:spLocks noGrp="1"/>
          </p:cNvSpPr>
          <p:nvPr>
            <p:ph type="title"/>
          </p:nvPr>
        </p:nvSpPr>
        <p:spPr>
          <a:xfrm>
            <a:off x="320040" y="182880"/>
            <a:ext cx="5760720" cy="731520"/>
          </a:xfrm>
          <a:prstGeom prst="rect">
            <a:avLst/>
          </a:prstGeom>
          <a:noFill/>
          <a:ln>
            <a:noFill/>
          </a:ln>
        </p:spPr>
        <p:txBody>
          <a:bodyPr spcFirstLastPara="1" wrap="square" lIns="0" tIns="0" rIns="0" bIns="0" anchor="t" anchorCtr="0">
            <a:spAutoFit/>
          </a:bodyPr>
          <a:lstStyle>
            <a:lvl1pPr lvl="0" algn="l">
              <a:spcBef>
                <a:spcPts val="0"/>
              </a:spcBef>
              <a:spcAft>
                <a:spcPts val="0"/>
              </a:spcAft>
              <a:buSzPts val="14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6" name="Google Shape;36;p10"/>
          <p:cNvSpPr txBox="1">
            <a:spLocks noGrp="1"/>
          </p:cNvSpPr>
          <p:nvPr>
            <p:ph type="ftr" idx="11"/>
          </p:nvPr>
        </p:nvSpPr>
        <p:spPr>
          <a:xfrm>
            <a:off x="2176272" y="4251960"/>
            <a:ext cx="2048256" cy="228600"/>
          </a:xfrm>
          <a:prstGeom prst="rect">
            <a:avLst/>
          </a:prstGeom>
          <a:noFill/>
          <a:ln>
            <a:noFill/>
          </a:ln>
        </p:spPr>
        <p:txBody>
          <a:bodyPr spcFirstLastPara="1" wrap="square" lIns="0" tIns="0" rIns="0" bIns="0" anchor="t" anchorCtr="0">
            <a:spAutoFit/>
          </a:bodyPr>
          <a:lstStyle>
            <a:lvl1pPr lvl="0" algn="ctr">
              <a:spcBef>
                <a:spcPts val="0"/>
              </a:spcBef>
              <a:spcAft>
                <a:spcPts val="0"/>
              </a:spcAft>
              <a:buSzPts val="1400"/>
              <a:buNone/>
              <a:defRPr>
                <a:solidFill>
                  <a:srgbClr val="888888"/>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7" name="Google Shape;37;p10"/>
          <p:cNvSpPr txBox="1">
            <a:spLocks noGrp="1"/>
          </p:cNvSpPr>
          <p:nvPr>
            <p:ph type="dt" idx="10"/>
          </p:nvPr>
        </p:nvSpPr>
        <p:spPr>
          <a:xfrm>
            <a:off x="320040" y="4251960"/>
            <a:ext cx="1472184" cy="228600"/>
          </a:xfrm>
          <a:prstGeom prst="rect">
            <a:avLst/>
          </a:prstGeom>
          <a:noFill/>
          <a:ln>
            <a:noFill/>
          </a:ln>
        </p:spPr>
        <p:txBody>
          <a:bodyPr spcFirstLastPara="1" wrap="square" lIns="0" tIns="0" rIns="0" bIns="0" anchor="t" anchorCtr="0">
            <a:spAutoFit/>
          </a:bodyPr>
          <a:lstStyle>
            <a:lvl1pPr lvl="0" algn="l">
              <a:spcBef>
                <a:spcPts val="0"/>
              </a:spcBef>
              <a:spcAft>
                <a:spcPts val="0"/>
              </a:spcAft>
              <a:buSzPts val="1400"/>
              <a:buNone/>
              <a:defRPr>
                <a:solidFill>
                  <a:srgbClr val="888888"/>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8" name="Google Shape;38;p10"/>
          <p:cNvSpPr txBox="1">
            <a:spLocks noGrp="1"/>
          </p:cNvSpPr>
          <p:nvPr>
            <p:ph type="sldNum" idx="12"/>
          </p:nvPr>
        </p:nvSpPr>
        <p:spPr>
          <a:xfrm>
            <a:off x="4608576" y="4251960"/>
            <a:ext cx="1472184" cy="228600"/>
          </a:xfrm>
          <a:prstGeom prst="rect">
            <a:avLst/>
          </a:prstGeom>
          <a:noFill/>
          <a:ln>
            <a:noFill/>
          </a:ln>
        </p:spPr>
        <p:txBody>
          <a:bodyPr spcFirstLastPara="1" wrap="square" lIns="0" tIns="0" rIns="0" bIns="0" anchor="t" anchorCtr="0">
            <a:spAutoFit/>
          </a:bodyPr>
          <a:lstStyle>
            <a:lvl1pPr marL="0" lvl="0" indent="0" algn="r">
              <a:spcBef>
                <a:spcPts val="0"/>
              </a:spcBef>
              <a:buNone/>
              <a:defRPr>
                <a:solidFill>
                  <a:srgbClr val="888888"/>
                </a:solidFill>
              </a:defRPr>
            </a:lvl1pPr>
            <a:lvl2pPr marL="0" lvl="1" indent="0" algn="r">
              <a:spcBef>
                <a:spcPts val="0"/>
              </a:spcBef>
              <a:buNone/>
              <a:defRPr>
                <a:solidFill>
                  <a:srgbClr val="888888"/>
                </a:solidFill>
              </a:defRPr>
            </a:lvl2pPr>
            <a:lvl3pPr marL="0" lvl="2" indent="0" algn="r">
              <a:spcBef>
                <a:spcPts val="0"/>
              </a:spcBef>
              <a:buNone/>
              <a:defRPr>
                <a:solidFill>
                  <a:srgbClr val="888888"/>
                </a:solidFill>
              </a:defRPr>
            </a:lvl3pPr>
            <a:lvl4pPr marL="0" lvl="3" indent="0" algn="r">
              <a:spcBef>
                <a:spcPts val="0"/>
              </a:spcBef>
              <a:buNone/>
              <a:defRPr>
                <a:solidFill>
                  <a:srgbClr val="888888"/>
                </a:solidFill>
              </a:defRPr>
            </a:lvl4pPr>
            <a:lvl5pPr marL="0" lvl="4" indent="0" algn="r">
              <a:spcBef>
                <a:spcPts val="0"/>
              </a:spcBef>
              <a:buNone/>
              <a:defRPr>
                <a:solidFill>
                  <a:srgbClr val="888888"/>
                </a:solidFill>
              </a:defRPr>
            </a:lvl5pPr>
            <a:lvl6pPr marL="0" lvl="5" indent="0" algn="r">
              <a:spcBef>
                <a:spcPts val="0"/>
              </a:spcBef>
              <a:buNone/>
              <a:defRPr>
                <a:solidFill>
                  <a:srgbClr val="888888"/>
                </a:solidFill>
              </a:defRPr>
            </a:lvl6pPr>
            <a:lvl7pPr marL="0" lvl="6" indent="0" algn="r">
              <a:spcBef>
                <a:spcPts val="0"/>
              </a:spcBef>
              <a:buNone/>
              <a:defRPr>
                <a:solidFill>
                  <a:srgbClr val="888888"/>
                </a:solidFill>
              </a:defRPr>
            </a:lvl7pPr>
            <a:lvl8pPr marL="0" lvl="7" indent="0" algn="r">
              <a:spcBef>
                <a:spcPts val="0"/>
              </a:spcBef>
              <a:buNone/>
              <a:defRPr>
                <a:solidFill>
                  <a:srgbClr val="888888"/>
                </a:solidFill>
              </a:defRPr>
            </a:lvl8pPr>
            <a:lvl9pPr marL="0" lvl="8" indent="0" algn="r">
              <a:spcBef>
                <a:spcPts val="0"/>
              </a:spcBef>
              <a:buNone/>
              <a:defRPr>
                <a:solidFill>
                  <a:srgbClr val="888888"/>
                </a:solidFill>
              </a:defRPr>
            </a:lvl9pPr>
          </a:lstStyle>
          <a:p>
            <a:pPr marL="0" lvl="0" indent="0" algn="r" rtl="0">
              <a:spcBef>
                <a:spcPts val="0"/>
              </a:spcBef>
              <a:spcAft>
                <a:spcPts val="0"/>
              </a:spcAft>
              <a:buNone/>
            </a:pPr>
            <a:fld id="{00000000-1234-1234-1234-123412341234}" type="slidenum">
              <a:rPr lang="en-US"/>
              <a:t>‹#›</a:t>
            </a:fld>
            <a:endParaRPr sz="1800">
              <a:latin typeface="Calibri"/>
              <a:ea typeface="Calibri"/>
              <a:cs typeface="Calibri"/>
              <a:sym typeface="Calibri"/>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sp>
        <p:nvSpPr>
          <p:cNvPr id="6" name="Google Shape;6;p5"/>
          <p:cNvSpPr txBox="1">
            <a:spLocks noGrp="1"/>
          </p:cNvSpPr>
          <p:nvPr>
            <p:ph type="title"/>
          </p:nvPr>
        </p:nvSpPr>
        <p:spPr>
          <a:xfrm>
            <a:off x="320040" y="182880"/>
            <a:ext cx="5760720" cy="731520"/>
          </a:xfrm>
          <a:prstGeom prst="rect">
            <a:avLst/>
          </a:prstGeom>
          <a:noFill/>
          <a:ln>
            <a:noFill/>
          </a:ln>
        </p:spPr>
        <p:txBody>
          <a:bodyPr spcFirstLastPara="1" wrap="square" lIns="0" tIns="0" rIns="0" bIns="0" anchor="t" anchorCtr="0">
            <a:spAutoFit/>
          </a:bodyPr>
          <a:lstStyle>
            <a:lvl1pPr marR="0" lvl="0" algn="l" rtl="0">
              <a:spcBef>
                <a:spcPts val="0"/>
              </a:spcBef>
              <a:spcAft>
                <a:spcPts val="0"/>
              </a:spcAft>
              <a:buSzPts val="1400"/>
              <a:buNone/>
              <a:defRPr sz="1800" b="0" i="0" u="none" strike="noStrike" cap="none">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7" name="Google Shape;7;p5"/>
          <p:cNvSpPr txBox="1">
            <a:spLocks noGrp="1"/>
          </p:cNvSpPr>
          <p:nvPr>
            <p:ph type="body" idx="1"/>
          </p:nvPr>
        </p:nvSpPr>
        <p:spPr>
          <a:xfrm>
            <a:off x="320040" y="1051560"/>
            <a:ext cx="5760720" cy="3017520"/>
          </a:xfrm>
          <a:prstGeom prst="rect">
            <a:avLst/>
          </a:prstGeom>
          <a:noFill/>
          <a:ln>
            <a:noFill/>
          </a:ln>
        </p:spPr>
        <p:txBody>
          <a:bodyPr spcFirstLastPara="1" wrap="square" lIns="0" tIns="0" rIns="0" bIns="0" anchor="t" anchorCtr="0">
            <a:spAutoFit/>
          </a:bodyPr>
          <a:lstStyle>
            <a:lvl1pPr marL="457200" marR="0" lvl="0" indent="-228600" algn="l" rtl="0">
              <a:spcBef>
                <a:spcPts val="0"/>
              </a:spcBef>
              <a:spcAft>
                <a:spcPts val="0"/>
              </a:spcAft>
              <a:buSzPts val="1400"/>
              <a:buNone/>
              <a:defRPr sz="1800" b="0" i="0" u="none" strike="noStrike" cap="none">
                <a:latin typeface="Calibri"/>
                <a:ea typeface="Calibri"/>
                <a:cs typeface="Calibri"/>
                <a:sym typeface="Calibri"/>
              </a:defRPr>
            </a:lvl1pPr>
            <a:lvl2pPr marL="914400" marR="0" lvl="1" indent="-228600" algn="l" rtl="0">
              <a:spcBef>
                <a:spcPts val="0"/>
              </a:spcBef>
              <a:spcAft>
                <a:spcPts val="0"/>
              </a:spcAft>
              <a:buSzPts val="1400"/>
              <a:buNone/>
              <a:defRPr sz="1800" b="0" i="0" u="none" strike="noStrike" cap="none">
                <a:latin typeface="Calibri"/>
                <a:ea typeface="Calibri"/>
                <a:cs typeface="Calibri"/>
                <a:sym typeface="Calibri"/>
              </a:defRPr>
            </a:lvl2pPr>
            <a:lvl3pPr marL="1371600" marR="0" lvl="2" indent="-228600" algn="l" rtl="0">
              <a:spcBef>
                <a:spcPts val="0"/>
              </a:spcBef>
              <a:spcAft>
                <a:spcPts val="0"/>
              </a:spcAft>
              <a:buSzPts val="1400"/>
              <a:buNone/>
              <a:defRPr sz="1800" b="0" i="0" u="none" strike="noStrike" cap="none">
                <a:latin typeface="Calibri"/>
                <a:ea typeface="Calibri"/>
                <a:cs typeface="Calibri"/>
                <a:sym typeface="Calibri"/>
              </a:defRPr>
            </a:lvl3pPr>
            <a:lvl4pPr marL="1828800" marR="0" lvl="3" indent="-228600" algn="l" rtl="0">
              <a:spcBef>
                <a:spcPts val="0"/>
              </a:spcBef>
              <a:spcAft>
                <a:spcPts val="0"/>
              </a:spcAft>
              <a:buSzPts val="1400"/>
              <a:buNone/>
              <a:defRPr sz="1800" b="0" i="0" u="none" strike="noStrike" cap="none">
                <a:latin typeface="Calibri"/>
                <a:ea typeface="Calibri"/>
                <a:cs typeface="Calibri"/>
                <a:sym typeface="Calibri"/>
              </a:defRPr>
            </a:lvl4pPr>
            <a:lvl5pPr marL="2286000" marR="0" lvl="4" indent="-228600" algn="l" rtl="0">
              <a:spcBef>
                <a:spcPts val="0"/>
              </a:spcBef>
              <a:spcAft>
                <a:spcPts val="0"/>
              </a:spcAft>
              <a:buSzPts val="1400"/>
              <a:buNone/>
              <a:defRPr sz="1800" b="0" i="0" u="none" strike="noStrike" cap="none">
                <a:latin typeface="Calibri"/>
                <a:ea typeface="Calibri"/>
                <a:cs typeface="Calibri"/>
                <a:sym typeface="Calibri"/>
              </a:defRPr>
            </a:lvl5pPr>
            <a:lvl6pPr marL="2743200" marR="0" lvl="5" indent="-228600" algn="l" rtl="0">
              <a:spcBef>
                <a:spcPts val="0"/>
              </a:spcBef>
              <a:spcAft>
                <a:spcPts val="0"/>
              </a:spcAft>
              <a:buSzPts val="1400"/>
              <a:buNone/>
              <a:defRPr sz="1800" b="0" i="0" u="none" strike="noStrike" cap="none">
                <a:latin typeface="Calibri"/>
                <a:ea typeface="Calibri"/>
                <a:cs typeface="Calibri"/>
                <a:sym typeface="Calibri"/>
              </a:defRPr>
            </a:lvl6pPr>
            <a:lvl7pPr marL="3200400" marR="0" lvl="6" indent="-228600" algn="l" rtl="0">
              <a:spcBef>
                <a:spcPts val="0"/>
              </a:spcBef>
              <a:spcAft>
                <a:spcPts val="0"/>
              </a:spcAft>
              <a:buSzPts val="1400"/>
              <a:buNone/>
              <a:defRPr sz="1800" b="0" i="0" u="none" strike="noStrike" cap="none">
                <a:latin typeface="Calibri"/>
                <a:ea typeface="Calibri"/>
                <a:cs typeface="Calibri"/>
                <a:sym typeface="Calibri"/>
              </a:defRPr>
            </a:lvl7pPr>
            <a:lvl8pPr marL="3657600" marR="0" lvl="7" indent="-228600" algn="l" rtl="0">
              <a:spcBef>
                <a:spcPts val="0"/>
              </a:spcBef>
              <a:spcAft>
                <a:spcPts val="0"/>
              </a:spcAft>
              <a:buSzPts val="1400"/>
              <a:buNone/>
              <a:defRPr sz="1800" b="0" i="0" u="none" strike="noStrike" cap="none">
                <a:latin typeface="Calibri"/>
                <a:ea typeface="Calibri"/>
                <a:cs typeface="Calibri"/>
                <a:sym typeface="Calibri"/>
              </a:defRPr>
            </a:lvl8pPr>
            <a:lvl9pPr marL="4114800" marR="0" lvl="8" indent="-228600" algn="l" rtl="0">
              <a:spcBef>
                <a:spcPts val="0"/>
              </a:spcBef>
              <a:spcAft>
                <a:spcPts val="0"/>
              </a:spcAft>
              <a:buSzPts val="1400"/>
              <a:buNone/>
              <a:defRPr sz="1800" b="0" i="0" u="none" strike="noStrike" cap="none">
                <a:latin typeface="Calibri"/>
                <a:ea typeface="Calibri"/>
                <a:cs typeface="Calibri"/>
                <a:sym typeface="Calibri"/>
              </a:defRPr>
            </a:lvl9pPr>
          </a:lstStyle>
          <a:p>
            <a:endParaRPr/>
          </a:p>
        </p:txBody>
      </p:sp>
      <p:sp>
        <p:nvSpPr>
          <p:cNvPr id="8" name="Google Shape;8;p5"/>
          <p:cNvSpPr txBox="1">
            <a:spLocks noGrp="1"/>
          </p:cNvSpPr>
          <p:nvPr>
            <p:ph type="ftr" idx="11"/>
          </p:nvPr>
        </p:nvSpPr>
        <p:spPr>
          <a:xfrm>
            <a:off x="2176272" y="4251960"/>
            <a:ext cx="2048256" cy="228600"/>
          </a:xfrm>
          <a:prstGeom prst="rect">
            <a:avLst/>
          </a:prstGeom>
          <a:noFill/>
          <a:ln>
            <a:noFill/>
          </a:ln>
        </p:spPr>
        <p:txBody>
          <a:bodyPr spcFirstLastPara="1" wrap="square" lIns="0" tIns="0" rIns="0" bIns="0" anchor="t" anchorCtr="0">
            <a:spAutoFit/>
          </a:bodyPr>
          <a:lstStyle>
            <a:lvl1pPr marR="0" lvl="0" algn="ctr" rtl="0">
              <a:spcBef>
                <a:spcPts val="0"/>
              </a:spcBef>
              <a:spcAft>
                <a:spcPts val="0"/>
              </a:spcAft>
              <a:buSzPts val="1400"/>
              <a:buNone/>
              <a:defRPr sz="18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9" name="Google Shape;9;p5"/>
          <p:cNvSpPr txBox="1">
            <a:spLocks noGrp="1"/>
          </p:cNvSpPr>
          <p:nvPr>
            <p:ph type="dt" idx="10"/>
          </p:nvPr>
        </p:nvSpPr>
        <p:spPr>
          <a:xfrm>
            <a:off x="320040" y="4251960"/>
            <a:ext cx="1472184" cy="228600"/>
          </a:xfrm>
          <a:prstGeom prst="rect">
            <a:avLst/>
          </a:prstGeom>
          <a:noFill/>
          <a:ln>
            <a:noFill/>
          </a:ln>
        </p:spPr>
        <p:txBody>
          <a:bodyPr spcFirstLastPara="1" wrap="square" lIns="0" tIns="0" rIns="0" bIns="0" anchor="t" anchorCtr="0">
            <a:spAutoFit/>
          </a:bodyPr>
          <a:lstStyle>
            <a:lvl1pPr marR="0" lvl="0" algn="l" rtl="0">
              <a:spcBef>
                <a:spcPts val="0"/>
              </a:spcBef>
              <a:spcAft>
                <a:spcPts val="0"/>
              </a:spcAft>
              <a:buSzPts val="1400"/>
              <a:buNone/>
              <a:defRPr sz="18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0" name="Google Shape;10;p5"/>
          <p:cNvSpPr txBox="1">
            <a:spLocks noGrp="1"/>
          </p:cNvSpPr>
          <p:nvPr>
            <p:ph type="sldNum" idx="12"/>
          </p:nvPr>
        </p:nvSpPr>
        <p:spPr>
          <a:xfrm>
            <a:off x="4608576" y="4251960"/>
            <a:ext cx="1472184" cy="228600"/>
          </a:xfrm>
          <a:prstGeom prst="rect">
            <a:avLst/>
          </a:prstGeom>
          <a:noFill/>
          <a:ln>
            <a:noFill/>
          </a:ln>
        </p:spPr>
        <p:txBody>
          <a:bodyPr spcFirstLastPara="1" wrap="square" lIns="0" tIns="0" rIns="0" bIns="0" anchor="t" anchorCtr="0">
            <a:spAutoFit/>
          </a:bodyPr>
          <a:lstStyle>
            <a:lvl1pPr marL="0" marR="0" lvl="0" indent="0" algn="r" rtl="0">
              <a:spcBef>
                <a:spcPts val="0"/>
              </a:spcBef>
              <a:buNone/>
              <a:defRPr sz="1800" b="0" i="0" u="none" strike="noStrike" cap="none">
                <a:solidFill>
                  <a:srgbClr val="888888"/>
                </a:solidFill>
                <a:latin typeface="Calibri"/>
                <a:ea typeface="Calibri"/>
                <a:cs typeface="Calibri"/>
                <a:sym typeface="Calibri"/>
              </a:defRPr>
            </a:lvl1pPr>
            <a:lvl2pPr marL="0" marR="0" lvl="1" indent="0" algn="r" rtl="0">
              <a:spcBef>
                <a:spcPts val="0"/>
              </a:spcBef>
              <a:buNone/>
              <a:defRPr sz="1800" b="0" i="0" u="none" strike="noStrike" cap="none">
                <a:solidFill>
                  <a:srgbClr val="888888"/>
                </a:solidFill>
                <a:latin typeface="Calibri"/>
                <a:ea typeface="Calibri"/>
                <a:cs typeface="Calibri"/>
                <a:sym typeface="Calibri"/>
              </a:defRPr>
            </a:lvl2pPr>
            <a:lvl3pPr marL="0" marR="0" lvl="2" indent="0" algn="r" rtl="0">
              <a:spcBef>
                <a:spcPts val="0"/>
              </a:spcBef>
              <a:buNone/>
              <a:defRPr sz="1800" b="0" i="0" u="none" strike="noStrike" cap="none">
                <a:solidFill>
                  <a:srgbClr val="888888"/>
                </a:solidFill>
                <a:latin typeface="Calibri"/>
                <a:ea typeface="Calibri"/>
                <a:cs typeface="Calibri"/>
                <a:sym typeface="Calibri"/>
              </a:defRPr>
            </a:lvl3pPr>
            <a:lvl4pPr marL="0" marR="0" lvl="3" indent="0" algn="r" rtl="0">
              <a:spcBef>
                <a:spcPts val="0"/>
              </a:spcBef>
              <a:buNone/>
              <a:defRPr sz="1800" b="0" i="0" u="none" strike="noStrike" cap="none">
                <a:solidFill>
                  <a:srgbClr val="888888"/>
                </a:solidFill>
                <a:latin typeface="Calibri"/>
                <a:ea typeface="Calibri"/>
                <a:cs typeface="Calibri"/>
                <a:sym typeface="Calibri"/>
              </a:defRPr>
            </a:lvl4pPr>
            <a:lvl5pPr marL="0" marR="0" lvl="4" indent="0" algn="r" rtl="0">
              <a:spcBef>
                <a:spcPts val="0"/>
              </a:spcBef>
              <a:buNone/>
              <a:defRPr sz="1800" b="0" i="0" u="none" strike="noStrike" cap="none">
                <a:solidFill>
                  <a:srgbClr val="888888"/>
                </a:solidFill>
                <a:latin typeface="Calibri"/>
                <a:ea typeface="Calibri"/>
                <a:cs typeface="Calibri"/>
                <a:sym typeface="Calibri"/>
              </a:defRPr>
            </a:lvl5pPr>
            <a:lvl6pPr marL="0" marR="0" lvl="5" indent="0" algn="r" rtl="0">
              <a:spcBef>
                <a:spcPts val="0"/>
              </a:spcBef>
              <a:buNone/>
              <a:defRPr sz="1800" b="0" i="0" u="none" strike="noStrike" cap="none">
                <a:solidFill>
                  <a:srgbClr val="888888"/>
                </a:solidFill>
                <a:latin typeface="Calibri"/>
                <a:ea typeface="Calibri"/>
                <a:cs typeface="Calibri"/>
                <a:sym typeface="Calibri"/>
              </a:defRPr>
            </a:lvl6pPr>
            <a:lvl7pPr marL="0" marR="0" lvl="6" indent="0" algn="r" rtl="0">
              <a:spcBef>
                <a:spcPts val="0"/>
              </a:spcBef>
              <a:buNone/>
              <a:defRPr sz="1800" b="0" i="0" u="none" strike="noStrike" cap="none">
                <a:solidFill>
                  <a:srgbClr val="888888"/>
                </a:solidFill>
                <a:latin typeface="Calibri"/>
                <a:ea typeface="Calibri"/>
                <a:cs typeface="Calibri"/>
                <a:sym typeface="Calibri"/>
              </a:defRPr>
            </a:lvl7pPr>
            <a:lvl8pPr marL="0" marR="0" lvl="7" indent="0" algn="r" rtl="0">
              <a:spcBef>
                <a:spcPts val="0"/>
              </a:spcBef>
              <a:buNone/>
              <a:defRPr sz="1800" b="0" i="0" u="none" strike="noStrike" cap="none">
                <a:solidFill>
                  <a:srgbClr val="888888"/>
                </a:solidFill>
                <a:latin typeface="Calibri"/>
                <a:ea typeface="Calibri"/>
                <a:cs typeface="Calibri"/>
                <a:sym typeface="Calibri"/>
              </a:defRPr>
            </a:lvl8pPr>
            <a:lvl9pPr marL="0" marR="0" lvl="8" indent="0" algn="r" rtl="0">
              <a:spcBef>
                <a:spcPts val="0"/>
              </a:spcBef>
              <a:buNone/>
              <a:defRPr sz="18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png"/><Relationship Id="rId13" Type="http://schemas.openxmlformats.org/officeDocument/2006/relationships/image" Target="../media/image11.png"/><Relationship Id="rId3" Type="http://schemas.openxmlformats.org/officeDocument/2006/relationships/image" Target="../media/image1.png"/><Relationship Id="rId7" Type="http://schemas.openxmlformats.org/officeDocument/2006/relationships/image" Target="../media/image5.png"/><Relationship Id="rId12" Type="http://schemas.openxmlformats.org/officeDocument/2006/relationships/image" Target="../media/image10.png"/><Relationship Id="rId2" Type="http://schemas.openxmlformats.org/officeDocument/2006/relationships/notesSlide" Target="../notesSlides/notesSlide1.xml"/><Relationship Id="rId16" Type="http://schemas.openxmlformats.org/officeDocument/2006/relationships/image" Target="../media/image14.png"/><Relationship Id="rId1" Type="http://schemas.openxmlformats.org/officeDocument/2006/relationships/slideLayout" Target="../slideLayouts/slideLayout1.xml"/><Relationship Id="rId6" Type="http://schemas.openxmlformats.org/officeDocument/2006/relationships/image" Target="../media/image4.png"/><Relationship Id="rId11" Type="http://schemas.openxmlformats.org/officeDocument/2006/relationships/image" Target="../media/image9.png"/><Relationship Id="rId5" Type="http://schemas.openxmlformats.org/officeDocument/2006/relationships/image" Target="../media/image3.png"/><Relationship Id="rId15" Type="http://schemas.openxmlformats.org/officeDocument/2006/relationships/image" Target="../media/image13.png"/><Relationship Id="rId10" Type="http://schemas.openxmlformats.org/officeDocument/2006/relationships/image" Target="../media/image8.png"/><Relationship Id="rId4" Type="http://schemas.openxmlformats.org/officeDocument/2006/relationships/image" Target="../media/image2.png"/><Relationship Id="rId9" Type="http://schemas.openxmlformats.org/officeDocument/2006/relationships/image" Target="../media/image7.png"/><Relationship Id="rId14" Type="http://schemas.openxmlformats.org/officeDocument/2006/relationships/image" Target="../media/image12.png"/></Relationships>
</file>

<file path=ppt/slides/_rels/slide2.xml.rels><?xml version="1.0" encoding="UTF-8" standalone="yes"?>
<Relationships xmlns="http://schemas.openxmlformats.org/package/2006/relationships"><Relationship Id="rId8" Type="http://schemas.openxmlformats.org/officeDocument/2006/relationships/image" Target="../media/image6.png"/><Relationship Id="rId13" Type="http://schemas.openxmlformats.org/officeDocument/2006/relationships/image" Target="../media/image11.png"/><Relationship Id="rId3" Type="http://schemas.openxmlformats.org/officeDocument/2006/relationships/image" Target="../media/image1.png"/><Relationship Id="rId7" Type="http://schemas.openxmlformats.org/officeDocument/2006/relationships/image" Target="../media/image5.png"/><Relationship Id="rId12" Type="http://schemas.openxmlformats.org/officeDocument/2006/relationships/image" Target="../media/image10.png"/><Relationship Id="rId17" Type="http://schemas.openxmlformats.org/officeDocument/2006/relationships/image" Target="../media/image15.png"/><Relationship Id="rId2" Type="http://schemas.openxmlformats.org/officeDocument/2006/relationships/notesSlide" Target="../notesSlides/notesSlide2.xml"/><Relationship Id="rId16" Type="http://schemas.openxmlformats.org/officeDocument/2006/relationships/image" Target="../media/image14.png"/><Relationship Id="rId1" Type="http://schemas.openxmlformats.org/officeDocument/2006/relationships/slideLayout" Target="../slideLayouts/slideLayout1.xml"/><Relationship Id="rId6" Type="http://schemas.openxmlformats.org/officeDocument/2006/relationships/image" Target="../media/image4.png"/><Relationship Id="rId11" Type="http://schemas.openxmlformats.org/officeDocument/2006/relationships/image" Target="../media/image9.png"/><Relationship Id="rId5" Type="http://schemas.openxmlformats.org/officeDocument/2006/relationships/image" Target="../media/image3.png"/><Relationship Id="rId15" Type="http://schemas.openxmlformats.org/officeDocument/2006/relationships/image" Target="../media/image13.png"/><Relationship Id="rId10" Type="http://schemas.openxmlformats.org/officeDocument/2006/relationships/image" Target="../media/image8.png"/><Relationship Id="rId4" Type="http://schemas.openxmlformats.org/officeDocument/2006/relationships/image" Target="../media/image2.png"/><Relationship Id="rId9" Type="http://schemas.openxmlformats.org/officeDocument/2006/relationships/image" Target="../media/image7.png"/><Relationship Id="rId14" Type="http://schemas.openxmlformats.org/officeDocument/2006/relationships/image" Target="../media/image12.png"/></Relationships>
</file>

<file path=ppt/slides/_rels/slide3.xml.rels><?xml version="1.0" encoding="UTF-8" standalone="yes"?>
<Relationships xmlns="http://schemas.openxmlformats.org/package/2006/relationships"><Relationship Id="rId8" Type="http://schemas.openxmlformats.org/officeDocument/2006/relationships/image" Target="../media/image6.png"/><Relationship Id="rId13" Type="http://schemas.openxmlformats.org/officeDocument/2006/relationships/image" Target="../media/image11.png"/><Relationship Id="rId3" Type="http://schemas.openxmlformats.org/officeDocument/2006/relationships/image" Target="../media/image1.png"/><Relationship Id="rId7" Type="http://schemas.openxmlformats.org/officeDocument/2006/relationships/image" Target="../media/image5.png"/><Relationship Id="rId12" Type="http://schemas.openxmlformats.org/officeDocument/2006/relationships/image" Target="../media/image10.png"/><Relationship Id="rId17" Type="http://schemas.openxmlformats.org/officeDocument/2006/relationships/image" Target="../media/image14.png"/><Relationship Id="rId2" Type="http://schemas.openxmlformats.org/officeDocument/2006/relationships/notesSlide" Target="../notesSlides/notesSlide3.xml"/><Relationship Id="rId16" Type="http://schemas.openxmlformats.org/officeDocument/2006/relationships/image" Target="../media/image16.png"/><Relationship Id="rId1" Type="http://schemas.openxmlformats.org/officeDocument/2006/relationships/slideLayout" Target="../slideLayouts/slideLayout1.xml"/><Relationship Id="rId6" Type="http://schemas.openxmlformats.org/officeDocument/2006/relationships/image" Target="../media/image4.png"/><Relationship Id="rId11" Type="http://schemas.openxmlformats.org/officeDocument/2006/relationships/image" Target="../media/image9.png"/><Relationship Id="rId5" Type="http://schemas.openxmlformats.org/officeDocument/2006/relationships/image" Target="../media/image3.png"/><Relationship Id="rId15" Type="http://schemas.openxmlformats.org/officeDocument/2006/relationships/image" Target="../media/image13.png"/><Relationship Id="rId10" Type="http://schemas.openxmlformats.org/officeDocument/2006/relationships/image" Target="../media/image8.png"/><Relationship Id="rId4" Type="http://schemas.openxmlformats.org/officeDocument/2006/relationships/image" Target="../media/image2.png"/><Relationship Id="rId9" Type="http://schemas.openxmlformats.org/officeDocument/2006/relationships/image" Target="../media/image7.png"/><Relationship Id="rId14" Type="http://schemas.openxmlformats.org/officeDocument/2006/relationships/image" Target="../media/image12.png"/></Relationships>
</file>

<file path=ppt/slides/_rels/slide4.xml.rels><?xml version="1.0" encoding="UTF-8" standalone="yes"?>
<Relationships xmlns="http://schemas.openxmlformats.org/package/2006/relationships"><Relationship Id="rId8" Type="http://schemas.openxmlformats.org/officeDocument/2006/relationships/image" Target="../media/image6.png"/><Relationship Id="rId13" Type="http://schemas.openxmlformats.org/officeDocument/2006/relationships/image" Target="../media/image11.png"/><Relationship Id="rId3" Type="http://schemas.openxmlformats.org/officeDocument/2006/relationships/image" Target="../media/image1.png"/><Relationship Id="rId7" Type="http://schemas.openxmlformats.org/officeDocument/2006/relationships/image" Target="../media/image5.png"/><Relationship Id="rId12" Type="http://schemas.openxmlformats.org/officeDocument/2006/relationships/image" Target="../media/image10.png"/><Relationship Id="rId17" Type="http://schemas.openxmlformats.org/officeDocument/2006/relationships/image" Target="../media/image14.png"/><Relationship Id="rId2" Type="http://schemas.openxmlformats.org/officeDocument/2006/relationships/notesSlide" Target="../notesSlides/notesSlide4.xml"/><Relationship Id="rId16" Type="http://schemas.openxmlformats.org/officeDocument/2006/relationships/image" Target="../media/image17.png"/><Relationship Id="rId1" Type="http://schemas.openxmlformats.org/officeDocument/2006/relationships/slideLayout" Target="../slideLayouts/slideLayout1.xml"/><Relationship Id="rId6" Type="http://schemas.openxmlformats.org/officeDocument/2006/relationships/image" Target="../media/image4.png"/><Relationship Id="rId11" Type="http://schemas.openxmlformats.org/officeDocument/2006/relationships/image" Target="../media/image9.png"/><Relationship Id="rId5" Type="http://schemas.openxmlformats.org/officeDocument/2006/relationships/image" Target="../media/image3.png"/><Relationship Id="rId15" Type="http://schemas.openxmlformats.org/officeDocument/2006/relationships/image" Target="../media/image13.png"/><Relationship Id="rId10" Type="http://schemas.openxmlformats.org/officeDocument/2006/relationships/image" Target="../media/image8.png"/><Relationship Id="rId4" Type="http://schemas.openxmlformats.org/officeDocument/2006/relationships/image" Target="../media/image2.png"/><Relationship Id="rId9" Type="http://schemas.openxmlformats.org/officeDocument/2006/relationships/image" Target="../media/image7.png"/><Relationship Id="rId14" Type="http://schemas.openxmlformats.org/officeDocument/2006/relationships/image" Target="../media/image1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42"/>
        <p:cNvGrpSpPr/>
        <p:nvPr/>
      </p:nvGrpSpPr>
      <p:grpSpPr>
        <a:xfrm>
          <a:off x="0" y="0"/>
          <a:ext cx="0" cy="0"/>
          <a:chOff x="0" y="0"/>
          <a:chExt cx="0" cy="0"/>
        </a:xfrm>
      </p:grpSpPr>
      <p:sp>
        <p:nvSpPr>
          <p:cNvPr id="43" name="Google Shape;43;p1"/>
          <p:cNvSpPr/>
          <p:nvPr/>
        </p:nvSpPr>
        <p:spPr>
          <a:xfrm>
            <a:off x="-1352" y="-3048"/>
            <a:ext cx="6400800" cy="4572000"/>
          </a:xfrm>
          <a:custGeom>
            <a:avLst/>
            <a:gdLst/>
            <a:ahLst/>
            <a:cxnLst/>
            <a:rect l="l" t="t" r="r" b="b"/>
            <a:pathLst>
              <a:path w="6400800" h="4572000" extrusionOk="0">
                <a:moveTo>
                  <a:pt x="6400799" y="4571999"/>
                </a:moveTo>
                <a:lnTo>
                  <a:pt x="0" y="4571999"/>
                </a:lnTo>
                <a:lnTo>
                  <a:pt x="0" y="0"/>
                </a:lnTo>
                <a:lnTo>
                  <a:pt x="6400799" y="0"/>
                </a:lnTo>
                <a:lnTo>
                  <a:pt x="6400799" y="4571999"/>
                </a:lnTo>
                <a:close/>
              </a:path>
            </a:pathLst>
          </a:custGeom>
          <a:solidFill>
            <a:srgbClr val="2F597B"/>
          </a:solidFill>
          <a:ln>
            <a:noFill/>
          </a:ln>
        </p:spPr>
        <p:txBody>
          <a:bodyPr spcFirstLastPara="1" wrap="square" lIns="0" tIns="0" rIns="0" bIns="0" anchor="t" anchorCtr="0">
            <a:noAutofit/>
          </a:bodyPr>
          <a:lstStyle/>
          <a:p>
            <a:pPr marL="0" marR="0" lvl="0" indent="0" algn="l" rtl="0">
              <a:spcBef>
                <a:spcPts val="0"/>
              </a:spcBef>
              <a:spcAft>
                <a:spcPts val="0"/>
              </a:spcAft>
              <a:buNone/>
            </a:pPr>
            <a:endParaRPr sz="1800">
              <a:solidFill>
                <a:srgbClr val="2F597B"/>
              </a:solidFill>
              <a:latin typeface="Calibri"/>
              <a:ea typeface="Calibri"/>
              <a:cs typeface="Calibri"/>
              <a:sym typeface="Calibri"/>
            </a:endParaRPr>
          </a:p>
        </p:txBody>
      </p:sp>
      <p:pic>
        <p:nvPicPr>
          <p:cNvPr id="44" name="Google Shape;44;p1"/>
          <p:cNvPicPr preferRelativeResize="0"/>
          <p:nvPr/>
        </p:nvPicPr>
        <p:blipFill rotWithShape="1">
          <a:blip r:embed="rId3">
            <a:alphaModFix/>
          </a:blip>
          <a:srcRect/>
          <a:stretch/>
        </p:blipFill>
        <p:spPr>
          <a:xfrm>
            <a:off x="1352" y="3844924"/>
            <a:ext cx="101212" cy="97971"/>
          </a:xfrm>
          <a:prstGeom prst="rect">
            <a:avLst/>
          </a:prstGeom>
          <a:noFill/>
          <a:ln>
            <a:noFill/>
          </a:ln>
        </p:spPr>
      </p:pic>
      <p:pic>
        <p:nvPicPr>
          <p:cNvPr id="45" name="Google Shape;45;p1"/>
          <p:cNvPicPr preferRelativeResize="0"/>
          <p:nvPr/>
        </p:nvPicPr>
        <p:blipFill rotWithShape="1">
          <a:blip r:embed="rId4">
            <a:alphaModFix/>
          </a:blip>
          <a:srcRect/>
          <a:stretch/>
        </p:blipFill>
        <p:spPr>
          <a:xfrm>
            <a:off x="797789" y="3884012"/>
            <a:ext cx="114738" cy="78729"/>
          </a:xfrm>
          <a:prstGeom prst="rect">
            <a:avLst/>
          </a:prstGeom>
          <a:noFill/>
          <a:ln>
            <a:noFill/>
          </a:ln>
        </p:spPr>
      </p:pic>
      <p:pic>
        <p:nvPicPr>
          <p:cNvPr id="46" name="Google Shape;46;p1"/>
          <p:cNvPicPr preferRelativeResize="0"/>
          <p:nvPr/>
        </p:nvPicPr>
        <p:blipFill rotWithShape="1">
          <a:blip r:embed="rId5">
            <a:alphaModFix/>
          </a:blip>
          <a:srcRect/>
          <a:stretch/>
        </p:blipFill>
        <p:spPr>
          <a:xfrm>
            <a:off x="151830" y="3984141"/>
            <a:ext cx="105943" cy="88557"/>
          </a:xfrm>
          <a:prstGeom prst="rect">
            <a:avLst/>
          </a:prstGeom>
          <a:noFill/>
          <a:ln>
            <a:noFill/>
          </a:ln>
        </p:spPr>
      </p:pic>
      <p:pic>
        <p:nvPicPr>
          <p:cNvPr id="47" name="Google Shape;47;p1"/>
          <p:cNvPicPr preferRelativeResize="0"/>
          <p:nvPr/>
        </p:nvPicPr>
        <p:blipFill rotWithShape="1">
          <a:blip r:embed="rId6">
            <a:alphaModFix/>
          </a:blip>
          <a:srcRect/>
          <a:stretch/>
        </p:blipFill>
        <p:spPr>
          <a:xfrm>
            <a:off x="666484" y="4009596"/>
            <a:ext cx="85069" cy="111057"/>
          </a:xfrm>
          <a:prstGeom prst="rect">
            <a:avLst/>
          </a:prstGeom>
          <a:noFill/>
          <a:ln>
            <a:noFill/>
          </a:ln>
        </p:spPr>
      </p:pic>
      <p:sp>
        <p:nvSpPr>
          <p:cNvPr id="48" name="Google Shape;48;p1"/>
          <p:cNvSpPr/>
          <p:nvPr/>
        </p:nvSpPr>
        <p:spPr>
          <a:xfrm>
            <a:off x="985686" y="3861055"/>
            <a:ext cx="123825" cy="46355"/>
          </a:xfrm>
          <a:custGeom>
            <a:avLst/>
            <a:gdLst/>
            <a:ahLst/>
            <a:cxnLst/>
            <a:rect l="l" t="t" r="r" b="b"/>
            <a:pathLst>
              <a:path w="123825" h="46354" extrusionOk="0">
                <a:moveTo>
                  <a:pt x="120953" y="40662"/>
                </a:moveTo>
                <a:lnTo>
                  <a:pt x="117865" y="43719"/>
                </a:lnTo>
                <a:lnTo>
                  <a:pt x="115157" y="45016"/>
                </a:lnTo>
                <a:lnTo>
                  <a:pt x="108874" y="45789"/>
                </a:lnTo>
                <a:lnTo>
                  <a:pt x="105939" y="45186"/>
                </a:lnTo>
                <a:lnTo>
                  <a:pt x="86272" y="34495"/>
                </a:lnTo>
                <a:lnTo>
                  <a:pt x="65392" y="28330"/>
                </a:lnTo>
                <a:lnTo>
                  <a:pt x="41065" y="25418"/>
                </a:lnTo>
                <a:lnTo>
                  <a:pt x="13788" y="26079"/>
                </a:lnTo>
                <a:lnTo>
                  <a:pt x="10332" y="26303"/>
                </a:lnTo>
                <a:lnTo>
                  <a:pt x="7294" y="25289"/>
                </a:lnTo>
                <a:lnTo>
                  <a:pt x="2050" y="20783"/>
                </a:lnTo>
                <a:lnTo>
                  <a:pt x="591" y="17932"/>
                </a:lnTo>
                <a:lnTo>
                  <a:pt x="0" y="11034"/>
                </a:lnTo>
                <a:lnTo>
                  <a:pt x="951" y="7968"/>
                </a:lnTo>
                <a:lnTo>
                  <a:pt x="5347" y="2603"/>
                </a:lnTo>
                <a:lnTo>
                  <a:pt x="8167" y="1067"/>
                </a:lnTo>
                <a:lnTo>
                  <a:pt x="11608" y="677"/>
                </a:lnTo>
                <a:lnTo>
                  <a:pt x="43662" y="0"/>
                </a:lnTo>
                <a:lnTo>
                  <a:pt x="72299" y="3366"/>
                </a:lnTo>
                <a:lnTo>
                  <a:pt x="118056" y="22918"/>
                </a:lnTo>
                <a:lnTo>
                  <a:pt x="123518" y="32837"/>
                </a:lnTo>
                <a:lnTo>
                  <a:pt x="123455" y="34496"/>
                </a:lnTo>
                <a:lnTo>
                  <a:pt x="122660" y="37790"/>
                </a:lnTo>
                <a:lnTo>
                  <a:pt x="121959" y="39296"/>
                </a:lnTo>
                <a:lnTo>
                  <a:pt x="120953" y="40662"/>
                </a:lnTo>
                <a:close/>
              </a:path>
            </a:pathLst>
          </a:custGeom>
          <a:solidFill>
            <a:srgbClr val="FFFFFF"/>
          </a:solidFill>
          <a:ln>
            <a:noFill/>
          </a:ln>
        </p:spPr>
        <p:txBody>
          <a:bodyPr spcFirstLastPara="1" wrap="square" lIns="0" tIns="0" rIns="0" bIns="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49" name="Google Shape;49;p1"/>
          <p:cNvSpPr/>
          <p:nvPr/>
        </p:nvSpPr>
        <p:spPr>
          <a:xfrm>
            <a:off x="703711" y="4215776"/>
            <a:ext cx="129539" cy="34290"/>
          </a:xfrm>
          <a:custGeom>
            <a:avLst/>
            <a:gdLst/>
            <a:ahLst/>
            <a:cxnLst/>
            <a:rect l="l" t="t" r="r" b="b"/>
            <a:pathLst>
              <a:path w="129540" h="34289" extrusionOk="0">
                <a:moveTo>
                  <a:pt x="128385" y="17022"/>
                </a:moveTo>
                <a:lnTo>
                  <a:pt x="91454" y="29154"/>
                </a:lnTo>
                <a:lnTo>
                  <a:pt x="38941" y="33729"/>
                </a:lnTo>
                <a:lnTo>
                  <a:pt x="10805" y="34047"/>
                </a:lnTo>
                <a:lnTo>
                  <a:pt x="9163" y="33681"/>
                </a:lnTo>
                <a:lnTo>
                  <a:pt x="0" y="22484"/>
                </a:lnTo>
                <a:lnTo>
                  <a:pt x="162" y="19051"/>
                </a:lnTo>
                <a:lnTo>
                  <a:pt x="12017" y="8487"/>
                </a:lnTo>
                <a:lnTo>
                  <a:pt x="13730" y="8604"/>
                </a:lnTo>
                <a:lnTo>
                  <a:pt x="38604" y="7775"/>
                </a:lnTo>
                <a:lnTo>
                  <a:pt x="63413" y="6124"/>
                </a:lnTo>
                <a:lnTo>
                  <a:pt x="88157" y="3653"/>
                </a:lnTo>
                <a:lnTo>
                  <a:pt x="112834" y="360"/>
                </a:lnTo>
                <a:lnTo>
                  <a:pt x="114530" y="0"/>
                </a:lnTo>
                <a:lnTo>
                  <a:pt x="116225" y="2"/>
                </a:lnTo>
                <a:lnTo>
                  <a:pt x="127425" y="11097"/>
                </a:lnTo>
                <a:lnTo>
                  <a:pt x="129193" y="12793"/>
                </a:lnTo>
                <a:lnTo>
                  <a:pt x="128385" y="17022"/>
                </a:lnTo>
                <a:close/>
              </a:path>
            </a:pathLst>
          </a:custGeom>
          <a:solidFill>
            <a:srgbClr val="FFFFFF"/>
          </a:solidFill>
          <a:ln>
            <a:noFill/>
          </a:ln>
        </p:spPr>
        <p:txBody>
          <a:bodyPr spcFirstLastPara="1" wrap="square" lIns="0" tIns="0" rIns="0" bIns="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pic>
        <p:nvPicPr>
          <p:cNvPr id="50" name="Google Shape;50;p1"/>
          <p:cNvPicPr preferRelativeResize="0"/>
          <p:nvPr/>
        </p:nvPicPr>
        <p:blipFill rotWithShape="1">
          <a:blip r:embed="rId7">
            <a:alphaModFix/>
          </a:blip>
          <a:srcRect/>
          <a:stretch/>
        </p:blipFill>
        <p:spPr>
          <a:xfrm>
            <a:off x="1068260" y="3973106"/>
            <a:ext cx="70025" cy="117670"/>
          </a:xfrm>
          <a:prstGeom prst="rect">
            <a:avLst/>
          </a:prstGeom>
          <a:noFill/>
          <a:ln>
            <a:noFill/>
          </a:ln>
        </p:spPr>
      </p:pic>
      <p:pic>
        <p:nvPicPr>
          <p:cNvPr id="51" name="Google Shape;51;p1"/>
          <p:cNvPicPr preferRelativeResize="0"/>
          <p:nvPr/>
        </p:nvPicPr>
        <p:blipFill rotWithShape="1">
          <a:blip r:embed="rId8">
            <a:alphaModFix/>
          </a:blip>
          <a:srcRect/>
          <a:stretch/>
        </p:blipFill>
        <p:spPr>
          <a:xfrm>
            <a:off x="905037" y="4135408"/>
            <a:ext cx="114964" cy="76284"/>
          </a:xfrm>
          <a:prstGeom prst="rect">
            <a:avLst/>
          </a:prstGeom>
          <a:noFill/>
          <a:ln>
            <a:noFill/>
          </a:ln>
        </p:spPr>
      </p:pic>
      <p:pic>
        <p:nvPicPr>
          <p:cNvPr id="52" name="Google Shape;52;p1"/>
          <p:cNvPicPr preferRelativeResize="0"/>
          <p:nvPr/>
        </p:nvPicPr>
        <p:blipFill rotWithShape="1">
          <a:blip r:embed="rId9">
            <a:alphaModFix/>
          </a:blip>
          <a:srcRect/>
          <a:stretch/>
        </p:blipFill>
        <p:spPr>
          <a:xfrm>
            <a:off x="318813" y="4102023"/>
            <a:ext cx="116544" cy="74407"/>
          </a:xfrm>
          <a:prstGeom prst="rect">
            <a:avLst/>
          </a:prstGeom>
          <a:noFill/>
          <a:ln>
            <a:noFill/>
          </a:ln>
        </p:spPr>
      </p:pic>
      <p:sp>
        <p:nvSpPr>
          <p:cNvPr id="53" name="Google Shape;53;p1"/>
          <p:cNvSpPr/>
          <p:nvPr/>
        </p:nvSpPr>
        <p:spPr>
          <a:xfrm>
            <a:off x="570035" y="4385261"/>
            <a:ext cx="29209" cy="128270"/>
          </a:xfrm>
          <a:custGeom>
            <a:avLst/>
            <a:gdLst/>
            <a:ahLst/>
            <a:cxnLst/>
            <a:rect l="l" t="t" r="r" b="b"/>
            <a:pathLst>
              <a:path w="29209" h="128270" extrusionOk="0">
                <a:moveTo>
                  <a:pt x="20814" y="126909"/>
                </a:moveTo>
                <a:lnTo>
                  <a:pt x="18010" y="128104"/>
                </a:lnTo>
                <a:lnTo>
                  <a:pt x="11290" y="127911"/>
                </a:lnTo>
                <a:lnTo>
                  <a:pt x="8318" y="126780"/>
                </a:lnTo>
                <a:lnTo>
                  <a:pt x="3167" y="122448"/>
                </a:lnTo>
                <a:lnTo>
                  <a:pt x="1544" y="119714"/>
                </a:lnTo>
                <a:lnTo>
                  <a:pt x="874" y="116413"/>
                </a:lnTo>
                <a:lnTo>
                  <a:pt x="0" y="90295"/>
                </a:lnTo>
                <a:lnTo>
                  <a:pt x="78" y="64195"/>
                </a:lnTo>
                <a:lnTo>
                  <a:pt x="1108" y="38111"/>
                </a:lnTo>
                <a:lnTo>
                  <a:pt x="3107" y="12027"/>
                </a:lnTo>
                <a:lnTo>
                  <a:pt x="3354" y="8573"/>
                </a:lnTo>
                <a:lnTo>
                  <a:pt x="4772" y="5692"/>
                </a:lnTo>
                <a:lnTo>
                  <a:pt x="9950" y="1077"/>
                </a:lnTo>
                <a:lnTo>
                  <a:pt x="12974" y="0"/>
                </a:lnTo>
                <a:lnTo>
                  <a:pt x="19890" y="305"/>
                </a:lnTo>
                <a:lnTo>
                  <a:pt x="22799" y="1644"/>
                </a:lnTo>
                <a:lnTo>
                  <a:pt x="27519" y="6695"/>
                </a:lnTo>
                <a:lnTo>
                  <a:pt x="28659" y="9689"/>
                </a:lnTo>
                <a:lnTo>
                  <a:pt x="28578" y="13151"/>
                </a:lnTo>
                <a:lnTo>
                  <a:pt x="26608" y="38164"/>
                </a:lnTo>
                <a:lnTo>
                  <a:pt x="25421" y="63200"/>
                </a:lnTo>
                <a:lnTo>
                  <a:pt x="25019" y="88258"/>
                </a:lnTo>
                <a:lnTo>
                  <a:pt x="25400" y="113338"/>
                </a:lnTo>
                <a:lnTo>
                  <a:pt x="26556" y="117432"/>
                </a:lnTo>
                <a:lnTo>
                  <a:pt x="25779" y="121127"/>
                </a:lnTo>
                <a:lnTo>
                  <a:pt x="20814" y="126909"/>
                </a:lnTo>
                <a:close/>
              </a:path>
            </a:pathLst>
          </a:custGeom>
          <a:solidFill>
            <a:srgbClr val="FFFFFF"/>
          </a:solidFill>
          <a:ln>
            <a:noFill/>
          </a:ln>
        </p:spPr>
        <p:txBody>
          <a:bodyPr spcFirstLastPara="1" wrap="square" lIns="0" tIns="0" rIns="0" bIns="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pic>
        <p:nvPicPr>
          <p:cNvPr id="54" name="Google Shape;54;p1"/>
          <p:cNvPicPr preferRelativeResize="0"/>
          <p:nvPr/>
        </p:nvPicPr>
        <p:blipFill rotWithShape="1">
          <a:blip r:embed="rId10">
            <a:alphaModFix/>
          </a:blip>
          <a:srcRect/>
          <a:stretch/>
        </p:blipFill>
        <p:spPr>
          <a:xfrm>
            <a:off x="503387" y="4185131"/>
            <a:ext cx="144485" cy="124324"/>
          </a:xfrm>
          <a:prstGeom prst="rect">
            <a:avLst/>
          </a:prstGeom>
          <a:noFill/>
          <a:ln>
            <a:noFill/>
          </a:ln>
        </p:spPr>
      </p:pic>
      <p:sp>
        <p:nvSpPr>
          <p:cNvPr id="55" name="Google Shape;55;p1"/>
          <p:cNvSpPr/>
          <p:nvPr/>
        </p:nvSpPr>
        <p:spPr>
          <a:xfrm>
            <a:off x="5755747" y="567134"/>
            <a:ext cx="128270" cy="59055"/>
          </a:xfrm>
          <a:custGeom>
            <a:avLst/>
            <a:gdLst/>
            <a:ahLst/>
            <a:cxnLst/>
            <a:rect l="l" t="t" r="r" b="b"/>
            <a:pathLst>
              <a:path w="128270" h="59054" extrusionOk="0">
                <a:moveTo>
                  <a:pt x="7891" y="32988"/>
                </a:moveTo>
                <a:lnTo>
                  <a:pt x="9495" y="32425"/>
                </a:lnTo>
                <a:lnTo>
                  <a:pt x="11304" y="32446"/>
                </a:lnTo>
                <a:lnTo>
                  <a:pt x="36376" y="26612"/>
                </a:lnTo>
                <a:lnTo>
                  <a:pt x="61027" y="19469"/>
                </a:lnTo>
                <a:lnTo>
                  <a:pt x="85257" y="11015"/>
                </a:lnTo>
                <a:lnTo>
                  <a:pt x="109080" y="1271"/>
                </a:lnTo>
                <a:lnTo>
                  <a:pt x="110656" y="541"/>
                </a:lnTo>
                <a:lnTo>
                  <a:pt x="112312" y="141"/>
                </a:lnTo>
                <a:lnTo>
                  <a:pt x="127823" y="14389"/>
                </a:lnTo>
                <a:lnTo>
                  <a:pt x="127568" y="16078"/>
                </a:lnTo>
                <a:lnTo>
                  <a:pt x="69540" y="45370"/>
                </a:lnTo>
                <a:lnTo>
                  <a:pt x="14858" y="59033"/>
                </a:lnTo>
                <a:lnTo>
                  <a:pt x="13119" y="59046"/>
                </a:lnTo>
                <a:lnTo>
                  <a:pt x="9634" y="58370"/>
                </a:lnTo>
                <a:lnTo>
                  <a:pt x="0" y="42381"/>
                </a:lnTo>
                <a:lnTo>
                  <a:pt x="1870" y="37702"/>
                </a:lnTo>
                <a:lnTo>
                  <a:pt x="7891" y="32988"/>
                </a:lnTo>
                <a:close/>
              </a:path>
            </a:pathLst>
          </a:custGeom>
          <a:solidFill>
            <a:srgbClr val="FFFFFF"/>
          </a:solidFill>
          <a:ln>
            <a:noFill/>
          </a:ln>
        </p:spPr>
        <p:txBody>
          <a:bodyPr spcFirstLastPara="1" wrap="square" lIns="0" tIns="0" rIns="0" bIns="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pic>
        <p:nvPicPr>
          <p:cNvPr id="56" name="Google Shape;56;p1"/>
          <p:cNvPicPr preferRelativeResize="0"/>
          <p:nvPr/>
        </p:nvPicPr>
        <p:blipFill rotWithShape="1">
          <a:blip r:embed="rId11">
            <a:alphaModFix/>
          </a:blip>
          <a:srcRect/>
          <a:stretch/>
        </p:blipFill>
        <p:spPr>
          <a:xfrm>
            <a:off x="5946273" y="439349"/>
            <a:ext cx="105456" cy="98571"/>
          </a:xfrm>
          <a:prstGeom prst="rect">
            <a:avLst/>
          </a:prstGeom>
          <a:noFill/>
          <a:ln>
            <a:noFill/>
          </a:ln>
        </p:spPr>
      </p:pic>
      <p:pic>
        <p:nvPicPr>
          <p:cNvPr id="57" name="Google Shape;57;p1"/>
          <p:cNvPicPr preferRelativeResize="0"/>
          <p:nvPr/>
        </p:nvPicPr>
        <p:blipFill rotWithShape="1">
          <a:blip r:embed="rId12">
            <a:alphaModFix/>
          </a:blip>
          <a:srcRect/>
          <a:stretch/>
        </p:blipFill>
        <p:spPr>
          <a:xfrm>
            <a:off x="5557088" y="555694"/>
            <a:ext cx="120385" cy="69603"/>
          </a:xfrm>
          <a:prstGeom prst="rect">
            <a:avLst/>
          </a:prstGeom>
          <a:noFill/>
          <a:ln>
            <a:noFill/>
          </a:ln>
        </p:spPr>
      </p:pic>
      <p:sp>
        <p:nvSpPr>
          <p:cNvPr id="58" name="Google Shape;58;p1"/>
          <p:cNvSpPr/>
          <p:nvPr/>
        </p:nvSpPr>
        <p:spPr>
          <a:xfrm>
            <a:off x="5912000" y="285052"/>
            <a:ext cx="132715" cy="41910"/>
          </a:xfrm>
          <a:custGeom>
            <a:avLst/>
            <a:gdLst/>
            <a:ahLst/>
            <a:cxnLst/>
            <a:rect l="l" t="t" r="r" b="b"/>
            <a:pathLst>
              <a:path w="132714" h="41910" extrusionOk="0">
                <a:moveTo>
                  <a:pt x="1784" y="5394"/>
                </a:moveTo>
                <a:lnTo>
                  <a:pt x="5920" y="2695"/>
                </a:lnTo>
                <a:lnTo>
                  <a:pt x="8646" y="1377"/>
                </a:lnTo>
                <a:lnTo>
                  <a:pt x="11505" y="478"/>
                </a:lnTo>
                <a:lnTo>
                  <a:pt x="14497" y="0"/>
                </a:lnTo>
                <a:lnTo>
                  <a:pt x="41703" y="1933"/>
                </a:lnTo>
                <a:lnTo>
                  <a:pt x="95551" y="9773"/>
                </a:lnTo>
                <a:lnTo>
                  <a:pt x="131239" y="23413"/>
                </a:lnTo>
                <a:lnTo>
                  <a:pt x="132245" y="28588"/>
                </a:lnTo>
                <a:lnTo>
                  <a:pt x="132119" y="30323"/>
                </a:lnTo>
                <a:lnTo>
                  <a:pt x="118550" y="41741"/>
                </a:lnTo>
                <a:lnTo>
                  <a:pt x="116820" y="41567"/>
                </a:lnTo>
                <a:lnTo>
                  <a:pt x="115125" y="41043"/>
                </a:lnTo>
                <a:lnTo>
                  <a:pt x="89925" y="35983"/>
                </a:lnTo>
                <a:lnTo>
                  <a:pt x="64603" y="31765"/>
                </a:lnTo>
                <a:lnTo>
                  <a:pt x="39158" y="28389"/>
                </a:lnTo>
                <a:lnTo>
                  <a:pt x="13590" y="25855"/>
                </a:lnTo>
                <a:lnTo>
                  <a:pt x="11802" y="25816"/>
                </a:lnTo>
                <a:lnTo>
                  <a:pt x="10099" y="25412"/>
                </a:lnTo>
                <a:lnTo>
                  <a:pt x="1151" y="13362"/>
                </a:lnTo>
                <a:lnTo>
                  <a:pt x="1388" y="11588"/>
                </a:lnTo>
                <a:lnTo>
                  <a:pt x="0" y="9461"/>
                </a:lnTo>
                <a:lnTo>
                  <a:pt x="1784" y="5394"/>
                </a:lnTo>
                <a:close/>
              </a:path>
            </a:pathLst>
          </a:custGeom>
          <a:solidFill>
            <a:srgbClr val="FFFFFF"/>
          </a:solidFill>
          <a:ln>
            <a:noFill/>
          </a:ln>
        </p:spPr>
        <p:txBody>
          <a:bodyPr spcFirstLastPara="1" wrap="square" lIns="0" tIns="0" rIns="0" bIns="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pic>
        <p:nvPicPr>
          <p:cNvPr id="59" name="Google Shape;59;p1"/>
          <p:cNvPicPr preferRelativeResize="0"/>
          <p:nvPr/>
        </p:nvPicPr>
        <p:blipFill rotWithShape="1">
          <a:blip r:embed="rId13">
            <a:alphaModFix/>
          </a:blip>
          <a:srcRect/>
          <a:stretch/>
        </p:blipFill>
        <p:spPr>
          <a:xfrm>
            <a:off x="5549011" y="374106"/>
            <a:ext cx="92064" cy="108592"/>
          </a:xfrm>
          <a:prstGeom prst="rect">
            <a:avLst/>
          </a:prstGeom>
          <a:noFill/>
          <a:ln>
            <a:noFill/>
          </a:ln>
        </p:spPr>
      </p:pic>
      <p:sp>
        <p:nvSpPr>
          <p:cNvPr id="60" name="Google Shape;60;p1"/>
          <p:cNvSpPr/>
          <p:nvPr/>
        </p:nvSpPr>
        <p:spPr>
          <a:xfrm>
            <a:off x="5704813" y="290968"/>
            <a:ext cx="128905" cy="57150"/>
          </a:xfrm>
          <a:custGeom>
            <a:avLst/>
            <a:gdLst/>
            <a:ahLst/>
            <a:cxnLst/>
            <a:rect l="l" t="t" r="r" b="b"/>
            <a:pathLst>
              <a:path w="128904" h="57150" extrusionOk="0">
                <a:moveTo>
                  <a:pt x="3403" y="34180"/>
                </a:moveTo>
                <a:lnTo>
                  <a:pt x="59353" y="13197"/>
                </a:lnTo>
                <a:lnTo>
                  <a:pt x="113828" y="12"/>
                </a:lnTo>
                <a:lnTo>
                  <a:pt x="115567" y="0"/>
                </a:lnTo>
                <a:lnTo>
                  <a:pt x="119052" y="676"/>
                </a:lnTo>
                <a:lnTo>
                  <a:pt x="128276" y="14434"/>
                </a:lnTo>
                <a:lnTo>
                  <a:pt x="127521" y="17707"/>
                </a:lnTo>
                <a:lnTo>
                  <a:pt x="123557" y="23676"/>
                </a:lnTo>
                <a:lnTo>
                  <a:pt x="120837" y="25637"/>
                </a:lnTo>
                <a:lnTo>
                  <a:pt x="117379" y="26573"/>
                </a:lnTo>
                <a:lnTo>
                  <a:pt x="92104" y="31105"/>
                </a:lnTo>
                <a:lnTo>
                  <a:pt x="67332" y="37356"/>
                </a:lnTo>
                <a:lnTo>
                  <a:pt x="43063" y="45327"/>
                </a:lnTo>
                <a:lnTo>
                  <a:pt x="19296" y="55017"/>
                </a:lnTo>
                <a:lnTo>
                  <a:pt x="16010" y="56442"/>
                </a:lnTo>
                <a:lnTo>
                  <a:pt x="12682" y="56534"/>
                </a:lnTo>
                <a:lnTo>
                  <a:pt x="5944" y="54054"/>
                </a:lnTo>
                <a:lnTo>
                  <a:pt x="3462" y="51823"/>
                </a:lnTo>
                <a:lnTo>
                  <a:pt x="349" y="45764"/>
                </a:lnTo>
                <a:lnTo>
                  <a:pt x="0" y="42793"/>
                </a:lnTo>
                <a:lnTo>
                  <a:pt x="1636" y="36584"/>
                </a:lnTo>
                <a:lnTo>
                  <a:pt x="3403" y="34180"/>
                </a:lnTo>
                <a:close/>
              </a:path>
            </a:pathLst>
          </a:custGeom>
          <a:solidFill>
            <a:srgbClr val="FFFFFF"/>
          </a:solidFill>
          <a:ln>
            <a:noFill/>
          </a:ln>
        </p:spPr>
        <p:txBody>
          <a:bodyPr spcFirstLastPara="1" wrap="square" lIns="0" tIns="0" rIns="0" bIns="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pic>
        <p:nvPicPr>
          <p:cNvPr id="61" name="Google Shape;61;p1"/>
          <p:cNvPicPr preferRelativeResize="0"/>
          <p:nvPr/>
        </p:nvPicPr>
        <p:blipFill rotWithShape="1">
          <a:blip r:embed="rId14">
            <a:alphaModFix/>
          </a:blip>
          <a:srcRect/>
          <a:stretch/>
        </p:blipFill>
        <p:spPr>
          <a:xfrm>
            <a:off x="6296245" y="444396"/>
            <a:ext cx="104553" cy="96537"/>
          </a:xfrm>
          <a:prstGeom prst="rect">
            <a:avLst/>
          </a:prstGeom>
          <a:noFill/>
          <a:ln>
            <a:noFill/>
          </a:ln>
        </p:spPr>
      </p:pic>
      <p:sp>
        <p:nvSpPr>
          <p:cNvPr id="62" name="Google Shape;62;p1"/>
          <p:cNvSpPr/>
          <p:nvPr/>
        </p:nvSpPr>
        <p:spPr>
          <a:xfrm>
            <a:off x="6185707" y="65821"/>
            <a:ext cx="52705" cy="130175"/>
          </a:xfrm>
          <a:custGeom>
            <a:avLst/>
            <a:gdLst/>
            <a:ahLst/>
            <a:cxnLst/>
            <a:rect l="l" t="t" r="r" b="b"/>
            <a:pathLst>
              <a:path w="52704" h="130175" extrusionOk="0">
                <a:moveTo>
                  <a:pt x="34821" y="538"/>
                </a:moveTo>
                <a:lnTo>
                  <a:pt x="52541" y="12348"/>
                </a:lnTo>
                <a:lnTo>
                  <a:pt x="52457" y="15831"/>
                </a:lnTo>
                <a:lnTo>
                  <a:pt x="47335" y="42333"/>
                </a:lnTo>
                <a:lnTo>
                  <a:pt x="41259" y="68591"/>
                </a:lnTo>
                <a:lnTo>
                  <a:pt x="34230" y="94607"/>
                </a:lnTo>
                <a:lnTo>
                  <a:pt x="26226" y="120394"/>
                </a:lnTo>
                <a:lnTo>
                  <a:pt x="25184" y="123813"/>
                </a:lnTo>
                <a:lnTo>
                  <a:pt x="23097" y="126378"/>
                </a:lnTo>
                <a:lnTo>
                  <a:pt x="16830" y="129797"/>
                </a:lnTo>
                <a:lnTo>
                  <a:pt x="13543" y="130165"/>
                </a:lnTo>
                <a:lnTo>
                  <a:pt x="6659" y="128218"/>
                </a:lnTo>
                <a:lnTo>
                  <a:pt x="4042" y="126181"/>
                </a:lnTo>
                <a:lnTo>
                  <a:pt x="457" y="119977"/>
                </a:lnTo>
                <a:lnTo>
                  <a:pt x="0" y="116693"/>
                </a:lnTo>
                <a:lnTo>
                  <a:pt x="876" y="113226"/>
                </a:lnTo>
                <a:lnTo>
                  <a:pt x="8604" y="88510"/>
                </a:lnTo>
                <a:lnTo>
                  <a:pt x="15550" y="63586"/>
                </a:lnTo>
                <a:lnTo>
                  <a:pt x="21712" y="38454"/>
                </a:lnTo>
                <a:lnTo>
                  <a:pt x="27092" y="13114"/>
                </a:lnTo>
                <a:lnTo>
                  <a:pt x="26871" y="8718"/>
                </a:lnTo>
                <a:lnTo>
                  <a:pt x="28500" y="5183"/>
                </a:lnTo>
                <a:lnTo>
                  <a:pt x="34821" y="538"/>
                </a:lnTo>
                <a:close/>
              </a:path>
            </a:pathLst>
          </a:custGeom>
          <a:solidFill>
            <a:srgbClr val="FFFFFF"/>
          </a:solidFill>
          <a:ln>
            <a:noFill/>
          </a:ln>
        </p:spPr>
        <p:txBody>
          <a:bodyPr spcFirstLastPara="1" wrap="square" lIns="0" tIns="0" rIns="0" bIns="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pic>
        <p:nvPicPr>
          <p:cNvPr id="63" name="Google Shape;63;p1"/>
          <p:cNvPicPr preferRelativeResize="0"/>
          <p:nvPr/>
        </p:nvPicPr>
        <p:blipFill rotWithShape="1">
          <a:blip r:embed="rId15">
            <a:alphaModFix/>
          </a:blip>
          <a:srcRect/>
          <a:stretch/>
        </p:blipFill>
        <p:spPr>
          <a:xfrm>
            <a:off x="6090741" y="267117"/>
            <a:ext cx="146496" cy="143733"/>
          </a:xfrm>
          <a:prstGeom prst="rect">
            <a:avLst/>
          </a:prstGeom>
          <a:noFill/>
          <a:ln>
            <a:noFill/>
          </a:ln>
        </p:spPr>
      </p:pic>
      <p:pic>
        <p:nvPicPr>
          <p:cNvPr id="64" name="Google Shape;64;p1"/>
          <p:cNvPicPr preferRelativeResize="0"/>
          <p:nvPr/>
        </p:nvPicPr>
        <p:blipFill rotWithShape="1">
          <a:blip r:embed="rId16">
            <a:alphaModFix/>
          </a:blip>
          <a:srcRect/>
          <a:stretch/>
        </p:blipFill>
        <p:spPr>
          <a:xfrm>
            <a:off x="5045626" y="3343306"/>
            <a:ext cx="1280748" cy="1160143"/>
          </a:xfrm>
          <a:prstGeom prst="rect">
            <a:avLst/>
          </a:prstGeom>
          <a:noFill/>
          <a:ln>
            <a:noFill/>
          </a:ln>
        </p:spPr>
      </p:pic>
      <p:sp>
        <p:nvSpPr>
          <p:cNvPr id="66" name="Google Shape;66;p1"/>
          <p:cNvSpPr/>
          <p:nvPr/>
        </p:nvSpPr>
        <p:spPr>
          <a:xfrm>
            <a:off x="172206" y="943535"/>
            <a:ext cx="2687442" cy="2687442"/>
          </a:xfrm>
          <a:prstGeom prst="ellipse">
            <a:avLst/>
          </a:prstGeom>
          <a:solidFill>
            <a:srgbClr val="FECE1C"/>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rgbClr val="2F597B"/>
              </a:solidFill>
              <a:latin typeface="Calibri"/>
              <a:ea typeface="Calibri"/>
              <a:cs typeface="Calibri"/>
              <a:sym typeface="Calibri"/>
            </a:endParaRPr>
          </a:p>
        </p:txBody>
      </p:sp>
      <p:sp>
        <p:nvSpPr>
          <p:cNvPr id="5" name="Title 5">
            <a:extLst>
              <a:ext uri="{FF2B5EF4-FFF2-40B4-BE49-F238E27FC236}">
                <a16:creationId xmlns:a16="http://schemas.microsoft.com/office/drawing/2014/main" id="{F6B847D4-559A-D72A-1423-DC2528E4E718}"/>
              </a:ext>
            </a:extLst>
          </p:cNvPr>
          <p:cNvSpPr txBox="1">
            <a:spLocks/>
          </p:cNvSpPr>
          <p:nvPr/>
        </p:nvSpPr>
        <p:spPr>
          <a:xfrm>
            <a:off x="2873853" y="1078128"/>
            <a:ext cx="3216888" cy="315471"/>
          </a:xfrm>
          <a:prstGeom prst="rect">
            <a:avLst/>
          </a:prstGeom>
        </p:spPr>
        <p:txBody>
          <a:bodyPr/>
          <a:lstStyle>
            <a:lvl1pPr>
              <a:defRPr>
                <a:latin typeface="+mj-lt"/>
                <a:ea typeface="+mj-ea"/>
                <a:cs typeface="+mj-cs"/>
              </a:defRPr>
            </a:lvl1pPr>
          </a:lstStyle>
          <a:p>
            <a:r>
              <a:rPr lang="en-CA" sz="2000" kern="0" dirty="0">
                <a:solidFill>
                  <a:srgbClr val="FECE1C"/>
                </a:solidFill>
                <a:latin typeface="Hero Junior Super" panose="02000A00000000000000" pitchFamily="50" charset="0"/>
              </a:rPr>
              <a:t>Insert First Name Here</a:t>
            </a:r>
          </a:p>
        </p:txBody>
      </p:sp>
      <p:sp>
        <p:nvSpPr>
          <p:cNvPr id="6" name="object 4">
            <a:extLst>
              <a:ext uri="{FF2B5EF4-FFF2-40B4-BE49-F238E27FC236}">
                <a16:creationId xmlns:a16="http://schemas.microsoft.com/office/drawing/2014/main" id="{04BF0686-CF04-E1C3-D9C3-40793D946B18}"/>
              </a:ext>
            </a:extLst>
          </p:cNvPr>
          <p:cNvSpPr txBox="1"/>
          <p:nvPr/>
        </p:nvSpPr>
        <p:spPr>
          <a:xfrm>
            <a:off x="2982565" y="1484986"/>
            <a:ext cx="3216889" cy="2040302"/>
          </a:xfrm>
          <a:prstGeom prst="rect">
            <a:avLst/>
          </a:prstGeom>
        </p:spPr>
        <p:txBody>
          <a:bodyPr vert="horz" wrap="square" lIns="0" tIns="191770" rIns="0" bIns="0" rtlCol="0">
            <a:spAutoFit/>
          </a:bodyPr>
          <a:lstStyle/>
          <a:p>
            <a:pPr>
              <a:spcAft>
                <a:spcPts val="1200"/>
              </a:spcAft>
            </a:pPr>
            <a:r>
              <a:rPr lang="en-US" sz="1200" dirty="0">
                <a:solidFill>
                  <a:schemeClr val="bg1"/>
                </a:solidFill>
                <a:latin typeface="Hero Junior Light" panose="02000400000000000000" pitchFamily="50" charset="0"/>
                <a:ea typeface="Times New Roman" panose="02020603050405020304" pitchFamily="18" charset="0"/>
              </a:rPr>
              <a:t>(Please remove current text and insert bio here.)</a:t>
            </a:r>
            <a:br>
              <a:rPr lang="en-US" sz="1200" dirty="0">
                <a:solidFill>
                  <a:schemeClr val="bg1"/>
                </a:solidFill>
                <a:latin typeface="Hero Junior Light" panose="02000400000000000000" pitchFamily="50" charset="0"/>
                <a:ea typeface="Times New Roman" panose="02020603050405020304" pitchFamily="18" charset="0"/>
              </a:rPr>
            </a:br>
            <a:r>
              <a:rPr lang="en-US" sz="1200" dirty="0">
                <a:solidFill>
                  <a:schemeClr val="bg1"/>
                </a:solidFill>
                <a:effectLst/>
                <a:latin typeface="Hero Junior Light" panose="02000400000000000000" pitchFamily="50" charset="0"/>
                <a:ea typeface="Times New Roman" panose="02020603050405020304" pitchFamily="18" charset="0"/>
              </a:rPr>
              <a:t>Janet has worked in childcare for over 10 years and has been with BrightPath since January of 2022. After receiving her bachelor’s degree in Business Administration, she discovered that she had a passion for early childhood education and began working in the field. Since then, she has worked with all age groups. </a:t>
            </a:r>
            <a:endParaRPr lang="en-CA" sz="1200" dirty="0">
              <a:solidFill>
                <a:schemeClr val="bg1"/>
              </a:solidFill>
              <a:effectLst/>
              <a:latin typeface="Hero Junior Light" panose="02000400000000000000" pitchFamily="50" charset="0"/>
              <a:ea typeface="Times New Roman" panose="02020603050405020304" pitchFamily="18"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72"/>
        <p:cNvGrpSpPr/>
        <p:nvPr/>
      </p:nvGrpSpPr>
      <p:grpSpPr>
        <a:xfrm>
          <a:off x="0" y="0"/>
          <a:ext cx="0" cy="0"/>
          <a:chOff x="0" y="0"/>
          <a:chExt cx="0" cy="0"/>
        </a:xfrm>
      </p:grpSpPr>
      <p:sp>
        <p:nvSpPr>
          <p:cNvPr id="73" name="Google Shape;73;p2"/>
          <p:cNvSpPr/>
          <p:nvPr/>
        </p:nvSpPr>
        <p:spPr>
          <a:xfrm>
            <a:off x="0" y="0"/>
            <a:ext cx="6400800" cy="4572000"/>
          </a:xfrm>
          <a:custGeom>
            <a:avLst/>
            <a:gdLst/>
            <a:ahLst/>
            <a:cxnLst/>
            <a:rect l="l" t="t" r="r" b="b"/>
            <a:pathLst>
              <a:path w="6400800" h="4572000" extrusionOk="0">
                <a:moveTo>
                  <a:pt x="6400799" y="4571999"/>
                </a:moveTo>
                <a:lnTo>
                  <a:pt x="0" y="4571999"/>
                </a:lnTo>
                <a:lnTo>
                  <a:pt x="0" y="0"/>
                </a:lnTo>
                <a:lnTo>
                  <a:pt x="6400799" y="0"/>
                </a:lnTo>
                <a:lnTo>
                  <a:pt x="6400799" y="4571999"/>
                </a:lnTo>
                <a:close/>
              </a:path>
            </a:pathLst>
          </a:custGeom>
          <a:solidFill>
            <a:srgbClr val="2F597B"/>
          </a:solidFill>
          <a:ln>
            <a:noFill/>
          </a:ln>
        </p:spPr>
        <p:txBody>
          <a:bodyPr spcFirstLastPara="1" wrap="square" lIns="0" tIns="0" rIns="0" bIns="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pic>
        <p:nvPicPr>
          <p:cNvPr id="74" name="Google Shape;74;p2"/>
          <p:cNvPicPr preferRelativeResize="0"/>
          <p:nvPr/>
        </p:nvPicPr>
        <p:blipFill rotWithShape="1">
          <a:blip r:embed="rId3">
            <a:alphaModFix/>
          </a:blip>
          <a:srcRect/>
          <a:stretch/>
        </p:blipFill>
        <p:spPr>
          <a:xfrm>
            <a:off x="1352" y="3844924"/>
            <a:ext cx="101212" cy="97971"/>
          </a:xfrm>
          <a:prstGeom prst="rect">
            <a:avLst/>
          </a:prstGeom>
          <a:noFill/>
          <a:ln>
            <a:noFill/>
          </a:ln>
        </p:spPr>
      </p:pic>
      <p:pic>
        <p:nvPicPr>
          <p:cNvPr id="75" name="Google Shape;75;p2"/>
          <p:cNvPicPr preferRelativeResize="0"/>
          <p:nvPr/>
        </p:nvPicPr>
        <p:blipFill rotWithShape="1">
          <a:blip r:embed="rId4">
            <a:alphaModFix/>
          </a:blip>
          <a:srcRect/>
          <a:stretch/>
        </p:blipFill>
        <p:spPr>
          <a:xfrm>
            <a:off x="797789" y="3884012"/>
            <a:ext cx="114738" cy="78729"/>
          </a:xfrm>
          <a:prstGeom prst="rect">
            <a:avLst/>
          </a:prstGeom>
          <a:noFill/>
          <a:ln>
            <a:noFill/>
          </a:ln>
        </p:spPr>
      </p:pic>
      <p:pic>
        <p:nvPicPr>
          <p:cNvPr id="76" name="Google Shape;76;p2"/>
          <p:cNvPicPr preferRelativeResize="0"/>
          <p:nvPr/>
        </p:nvPicPr>
        <p:blipFill rotWithShape="1">
          <a:blip r:embed="rId5">
            <a:alphaModFix/>
          </a:blip>
          <a:srcRect/>
          <a:stretch/>
        </p:blipFill>
        <p:spPr>
          <a:xfrm>
            <a:off x="151830" y="3984141"/>
            <a:ext cx="105943" cy="88557"/>
          </a:xfrm>
          <a:prstGeom prst="rect">
            <a:avLst/>
          </a:prstGeom>
          <a:noFill/>
          <a:ln>
            <a:noFill/>
          </a:ln>
        </p:spPr>
      </p:pic>
      <p:pic>
        <p:nvPicPr>
          <p:cNvPr id="77" name="Google Shape;77;p2"/>
          <p:cNvPicPr preferRelativeResize="0"/>
          <p:nvPr/>
        </p:nvPicPr>
        <p:blipFill rotWithShape="1">
          <a:blip r:embed="rId6">
            <a:alphaModFix/>
          </a:blip>
          <a:srcRect/>
          <a:stretch/>
        </p:blipFill>
        <p:spPr>
          <a:xfrm>
            <a:off x="666484" y="4009596"/>
            <a:ext cx="85069" cy="111057"/>
          </a:xfrm>
          <a:prstGeom prst="rect">
            <a:avLst/>
          </a:prstGeom>
          <a:noFill/>
          <a:ln>
            <a:noFill/>
          </a:ln>
        </p:spPr>
      </p:pic>
      <p:sp>
        <p:nvSpPr>
          <p:cNvPr id="78" name="Google Shape;78;p2"/>
          <p:cNvSpPr/>
          <p:nvPr/>
        </p:nvSpPr>
        <p:spPr>
          <a:xfrm>
            <a:off x="985686" y="3861055"/>
            <a:ext cx="123825" cy="46355"/>
          </a:xfrm>
          <a:custGeom>
            <a:avLst/>
            <a:gdLst/>
            <a:ahLst/>
            <a:cxnLst/>
            <a:rect l="l" t="t" r="r" b="b"/>
            <a:pathLst>
              <a:path w="123825" h="46354" extrusionOk="0">
                <a:moveTo>
                  <a:pt x="120953" y="40662"/>
                </a:moveTo>
                <a:lnTo>
                  <a:pt x="117865" y="43719"/>
                </a:lnTo>
                <a:lnTo>
                  <a:pt x="115157" y="45016"/>
                </a:lnTo>
                <a:lnTo>
                  <a:pt x="108874" y="45789"/>
                </a:lnTo>
                <a:lnTo>
                  <a:pt x="105939" y="45186"/>
                </a:lnTo>
                <a:lnTo>
                  <a:pt x="86272" y="34495"/>
                </a:lnTo>
                <a:lnTo>
                  <a:pt x="65392" y="28330"/>
                </a:lnTo>
                <a:lnTo>
                  <a:pt x="41065" y="25418"/>
                </a:lnTo>
                <a:lnTo>
                  <a:pt x="13788" y="26079"/>
                </a:lnTo>
                <a:lnTo>
                  <a:pt x="10332" y="26303"/>
                </a:lnTo>
                <a:lnTo>
                  <a:pt x="7294" y="25289"/>
                </a:lnTo>
                <a:lnTo>
                  <a:pt x="2050" y="20783"/>
                </a:lnTo>
                <a:lnTo>
                  <a:pt x="591" y="17932"/>
                </a:lnTo>
                <a:lnTo>
                  <a:pt x="0" y="11034"/>
                </a:lnTo>
                <a:lnTo>
                  <a:pt x="951" y="7968"/>
                </a:lnTo>
                <a:lnTo>
                  <a:pt x="5347" y="2603"/>
                </a:lnTo>
                <a:lnTo>
                  <a:pt x="8167" y="1067"/>
                </a:lnTo>
                <a:lnTo>
                  <a:pt x="11608" y="677"/>
                </a:lnTo>
                <a:lnTo>
                  <a:pt x="43662" y="0"/>
                </a:lnTo>
                <a:lnTo>
                  <a:pt x="72299" y="3366"/>
                </a:lnTo>
                <a:lnTo>
                  <a:pt x="118056" y="22918"/>
                </a:lnTo>
                <a:lnTo>
                  <a:pt x="123518" y="32837"/>
                </a:lnTo>
                <a:lnTo>
                  <a:pt x="123455" y="34496"/>
                </a:lnTo>
                <a:lnTo>
                  <a:pt x="122660" y="37790"/>
                </a:lnTo>
                <a:lnTo>
                  <a:pt x="121959" y="39296"/>
                </a:lnTo>
                <a:lnTo>
                  <a:pt x="120953" y="40662"/>
                </a:lnTo>
                <a:close/>
              </a:path>
            </a:pathLst>
          </a:custGeom>
          <a:solidFill>
            <a:srgbClr val="FFFFFF"/>
          </a:solidFill>
          <a:ln>
            <a:noFill/>
          </a:ln>
        </p:spPr>
        <p:txBody>
          <a:bodyPr spcFirstLastPara="1" wrap="square" lIns="0" tIns="0" rIns="0" bIns="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79" name="Google Shape;79;p2"/>
          <p:cNvSpPr/>
          <p:nvPr/>
        </p:nvSpPr>
        <p:spPr>
          <a:xfrm>
            <a:off x="703711" y="4215776"/>
            <a:ext cx="129539" cy="34290"/>
          </a:xfrm>
          <a:custGeom>
            <a:avLst/>
            <a:gdLst/>
            <a:ahLst/>
            <a:cxnLst/>
            <a:rect l="l" t="t" r="r" b="b"/>
            <a:pathLst>
              <a:path w="129540" h="34289" extrusionOk="0">
                <a:moveTo>
                  <a:pt x="128385" y="17022"/>
                </a:moveTo>
                <a:lnTo>
                  <a:pt x="91454" y="29154"/>
                </a:lnTo>
                <a:lnTo>
                  <a:pt x="38941" y="33729"/>
                </a:lnTo>
                <a:lnTo>
                  <a:pt x="10805" y="34047"/>
                </a:lnTo>
                <a:lnTo>
                  <a:pt x="9163" y="33681"/>
                </a:lnTo>
                <a:lnTo>
                  <a:pt x="0" y="22484"/>
                </a:lnTo>
                <a:lnTo>
                  <a:pt x="162" y="19051"/>
                </a:lnTo>
                <a:lnTo>
                  <a:pt x="12017" y="8487"/>
                </a:lnTo>
                <a:lnTo>
                  <a:pt x="13730" y="8604"/>
                </a:lnTo>
                <a:lnTo>
                  <a:pt x="38604" y="7775"/>
                </a:lnTo>
                <a:lnTo>
                  <a:pt x="63413" y="6124"/>
                </a:lnTo>
                <a:lnTo>
                  <a:pt x="88157" y="3653"/>
                </a:lnTo>
                <a:lnTo>
                  <a:pt x="112834" y="360"/>
                </a:lnTo>
                <a:lnTo>
                  <a:pt x="114530" y="0"/>
                </a:lnTo>
                <a:lnTo>
                  <a:pt x="116225" y="2"/>
                </a:lnTo>
                <a:lnTo>
                  <a:pt x="127425" y="11097"/>
                </a:lnTo>
                <a:lnTo>
                  <a:pt x="129193" y="12793"/>
                </a:lnTo>
                <a:lnTo>
                  <a:pt x="128385" y="17022"/>
                </a:lnTo>
                <a:close/>
              </a:path>
            </a:pathLst>
          </a:custGeom>
          <a:solidFill>
            <a:srgbClr val="FFFFFF"/>
          </a:solidFill>
          <a:ln>
            <a:noFill/>
          </a:ln>
        </p:spPr>
        <p:txBody>
          <a:bodyPr spcFirstLastPara="1" wrap="square" lIns="0" tIns="0" rIns="0" bIns="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pic>
        <p:nvPicPr>
          <p:cNvPr id="80" name="Google Shape;80;p2"/>
          <p:cNvPicPr preferRelativeResize="0"/>
          <p:nvPr/>
        </p:nvPicPr>
        <p:blipFill rotWithShape="1">
          <a:blip r:embed="rId7">
            <a:alphaModFix/>
          </a:blip>
          <a:srcRect/>
          <a:stretch/>
        </p:blipFill>
        <p:spPr>
          <a:xfrm>
            <a:off x="1068260" y="3973106"/>
            <a:ext cx="70025" cy="117670"/>
          </a:xfrm>
          <a:prstGeom prst="rect">
            <a:avLst/>
          </a:prstGeom>
          <a:noFill/>
          <a:ln>
            <a:noFill/>
          </a:ln>
        </p:spPr>
      </p:pic>
      <p:pic>
        <p:nvPicPr>
          <p:cNvPr id="81" name="Google Shape;81;p2"/>
          <p:cNvPicPr preferRelativeResize="0"/>
          <p:nvPr/>
        </p:nvPicPr>
        <p:blipFill rotWithShape="1">
          <a:blip r:embed="rId8">
            <a:alphaModFix/>
          </a:blip>
          <a:srcRect/>
          <a:stretch/>
        </p:blipFill>
        <p:spPr>
          <a:xfrm>
            <a:off x="905037" y="4135408"/>
            <a:ext cx="114964" cy="76284"/>
          </a:xfrm>
          <a:prstGeom prst="rect">
            <a:avLst/>
          </a:prstGeom>
          <a:noFill/>
          <a:ln>
            <a:noFill/>
          </a:ln>
        </p:spPr>
      </p:pic>
      <p:pic>
        <p:nvPicPr>
          <p:cNvPr id="82" name="Google Shape;82;p2"/>
          <p:cNvPicPr preferRelativeResize="0"/>
          <p:nvPr/>
        </p:nvPicPr>
        <p:blipFill rotWithShape="1">
          <a:blip r:embed="rId9">
            <a:alphaModFix/>
          </a:blip>
          <a:srcRect/>
          <a:stretch/>
        </p:blipFill>
        <p:spPr>
          <a:xfrm>
            <a:off x="318813" y="4102023"/>
            <a:ext cx="116544" cy="74407"/>
          </a:xfrm>
          <a:prstGeom prst="rect">
            <a:avLst/>
          </a:prstGeom>
          <a:noFill/>
          <a:ln>
            <a:noFill/>
          </a:ln>
        </p:spPr>
      </p:pic>
      <p:sp>
        <p:nvSpPr>
          <p:cNvPr id="83" name="Google Shape;83;p2"/>
          <p:cNvSpPr/>
          <p:nvPr/>
        </p:nvSpPr>
        <p:spPr>
          <a:xfrm>
            <a:off x="570035" y="4385261"/>
            <a:ext cx="29209" cy="128270"/>
          </a:xfrm>
          <a:custGeom>
            <a:avLst/>
            <a:gdLst/>
            <a:ahLst/>
            <a:cxnLst/>
            <a:rect l="l" t="t" r="r" b="b"/>
            <a:pathLst>
              <a:path w="29209" h="128270" extrusionOk="0">
                <a:moveTo>
                  <a:pt x="20814" y="126909"/>
                </a:moveTo>
                <a:lnTo>
                  <a:pt x="18010" y="128104"/>
                </a:lnTo>
                <a:lnTo>
                  <a:pt x="11290" y="127911"/>
                </a:lnTo>
                <a:lnTo>
                  <a:pt x="8318" y="126780"/>
                </a:lnTo>
                <a:lnTo>
                  <a:pt x="3167" y="122448"/>
                </a:lnTo>
                <a:lnTo>
                  <a:pt x="1544" y="119714"/>
                </a:lnTo>
                <a:lnTo>
                  <a:pt x="874" y="116413"/>
                </a:lnTo>
                <a:lnTo>
                  <a:pt x="0" y="90295"/>
                </a:lnTo>
                <a:lnTo>
                  <a:pt x="78" y="64195"/>
                </a:lnTo>
                <a:lnTo>
                  <a:pt x="1108" y="38111"/>
                </a:lnTo>
                <a:lnTo>
                  <a:pt x="3107" y="12027"/>
                </a:lnTo>
                <a:lnTo>
                  <a:pt x="3354" y="8573"/>
                </a:lnTo>
                <a:lnTo>
                  <a:pt x="4772" y="5692"/>
                </a:lnTo>
                <a:lnTo>
                  <a:pt x="9950" y="1077"/>
                </a:lnTo>
                <a:lnTo>
                  <a:pt x="12974" y="0"/>
                </a:lnTo>
                <a:lnTo>
                  <a:pt x="19890" y="305"/>
                </a:lnTo>
                <a:lnTo>
                  <a:pt x="22799" y="1644"/>
                </a:lnTo>
                <a:lnTo>
                  <a:pt x="27519" y="6695"/>
                </a:lnTo>
                <a:lnTo>
                  <a:pt x="28659" y="9689"/>
                </a:lnTo>
                <a:lnTo>
                  <a:pt x="28578" y="13151"/>
                </a:lnTo>
                <a:lnTo>
                  <a:pt x="26608" y="38164"/>
                </a:lnTo>
                <a:lnTo>
                  <a:pt x="25421" y="63200"/>
                </a:lnTo>
                <a:lnTo>
                  <a:pt x="25019" y="88258"/>
                </a:lnTo>
                <a:lnTo>
                  <a:pt x="25400" y="113338"/>
                </a:lnTo>
                <a:lnTo>
                  <a:pt x="26556" y="117432"/>
                </a:lnTo>
                <a:lnTo>
                  <a:pt x="25779" y="121127"/>
                </a:lnTo>
                <a:lnTo>
                  <a:pt x="20814" y="126909"/>
                </a:lnTo>
                <a:close/>
              </a:path>
            </a:pathLst>
          </a:custGeom>
          <a:solidFill>
            <a:srgbClr val="FFFFFF"/>
          </a:solidFill>
          <a:ln>
            <a:noFill/>
          </a:ln>
        </p:spPr>
        <p:txBody>
          <a:bodyPr spcFirstLastPara="1" wrap="square" lIns="0" tIns="0" rIns="0" bIns="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pic>
        <p:nvPicPr>
          <p:cNvPr id="84" name="Google Shape;84;p2"/>
          <p:cNvPicPr preferRelativeResize="0"/>
          <p:nvPr/>
        </p:nvPicPr>
        <p:blipFill rotWithShape="1">
          <a:blip r:embed="rId10">
            <a:alphaModFix/>
          </a:blip>
          <a:srcRect/>
          <a:stretch/>
        </p:blipFill>
        <p:spPr>
          <a:xfrm>
            <a:off x="503387" y="4185131"/>
            <a:ext cx="144485" cy="124324"/>
          </a:xfrm>
          <a:prstGeom prst="rect">
            <a:avLst/>
          </a:prstGeom>
          <a:noFill/>
          <a:ln>
            <a:noFill/>
          </a:ln>
        </p:spPr>
      </p:pic>
      <p:sp>
        <p:nvSpPr>
          <p:cNvPr id="85" name="Google Shape;85;p2"/>
          <p:cNvSpPr/>
          <p:nvPr/>
        </p:nvSpPr>
        <p:spPr>
          <a:xfrm>
            <a:off x="5755747" y="567134"/>
            <a:ext cx="128270" cy="59055"/>
          </a:xfrm>
          <a:custGeom>
            <a:avLst/>
            <a:gdLst/>
            <a:ahLst/>
            <a:cxnLst/>
            <a:rect l="l" t="t" r="r" b="b"/>
            <a:pathLst>
              <a:path w="128270" h="59054" extrusionOk="0">
                <a:moveTo>
                  <a:pt x="7891" y="32988"/>
                </a:moveTo>
                <a:lnTo>
                  <a:pt x="9495" y="32425"/>
                </a:lnTo>
                <a:lnTo>
                  <a:pt x="11304" y="32446"/>
                </a:lnTo>
                <a:lnTo>
                  <a:pt x="36376" y="26612"/>
                </a:lnTo>
                <a:lnTo>
                  <a:pt x="61027" y="19469"/>
                </a:lnTo>
                <a:lnTo>
                  <a:pt x="85257" y="11015"/>
                </a:lnTo>
                <a:lnTo>
                  <a:pt x="109080" y="1271"/>
                </a:lnTo>
                <a:lnTo>
                  <a:pt x="110656" y="541"/>
                </a:lnTo>
                <a:lnTo>
                  <a:pt x="112312" y="141"/>
                </a:lnTo>
                <a:lnTo>
                  <a:pt x="127823" y="14389"/>
                </a:lnTo>
                <a:lnTo>
                  <a:pt x="127568" y="16078"/>
                </a:lnTo>
                <a:lnTo>
                  <a:pt x="69540" y="45370"/>
                </a:lnTo>
                <a:lnTo>
                  <a:pt x="14858" y="59033"/>
                </a:lnTo>
                <a:lnTo>
                  <a:pt x="13119" y="59046"/>
                </a:lnTo>
                <a:lnTo>
                  <a:pt x="9634" y="58370"/>
                </a:lnTo>
                <a:lnTo>
                  <a:pt x="0" y="42381"/>
                </a:lnTo>
                <a:lnTo>
                  <a:pt x="1870" y="37702"/>
                </a:lnTo>
                <a:lnTo>
                  <a:pt x="7891" y="32988"/>
                </a:lnTo>
                <a:close/>
              </a:path>
            </a:pathLst>
          </a:custGeom>
          <a:solidFill>
            <a:srgbClr val="FFFFFF"/>
          </a:solidFill>
          <a:ln>
            <a:noFill/>
          </a:ln>
        </p:spPr>
        <p:txBody>
          <a:bodyPr spcFirstLastPara="1" wrap="square" lIns="0" tIns="0" rIns="0" bIns="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pic>
        <p:nvPicPr>
          <p:cNvPr id="86" name="Google Shape;86;p2"/>
          <p:cNvPicPr preferRelativeResize="0"/>
          <p:nvPr/>
        </p:nvPicPr>
        <p:blipFill rotWithShape="1">
          <a:blip r:embed="rId11">
            <a:alphaModFix/>
          </a:blip>
          <a:srcRect/>
          <a:stretch/>
        </p:blipFill>
        <p:spPr>
          <a:xfrm>
            <a:off x="5946273" y="439349"/>
            <a:ext cx="105456" cy="98571"/>
          </a:xfrm>
          <a:prstGeom prst="rect">
            <a:avLst/>
          </a:prstGeom>
          <a:noFill/>
          <a:ln>
            <a:noFill/>
          </a:ln>
        </p:spPr>
      </p:pic>
      <p:pic>
        <p:nvPicPr>
          <p:cNvPr id="87" name="Google Shape;87;p2"/>
          <p:cNvPicPr preferRelativeResize="0"/>
          <p:nvPr/>
        </p:nvPicPr>
        <p:blipFill rotWithShape="1">
          <a:blip r:embed="rId12">
            <a:alphaModFix/>
          </a:blip>
          <a:srcRect/>
          <a:stretch/>
        </p:blipFill>
        <p:spPr>
          <a:xfrm>
            <a:off x="5557088" y="555694"/>
            <a:ext cx="120385" cy="69603"/>
          </a:xfrm>
          <a:prstGeom prst="rect">
            <a:avLst/>
          </a:prstGeom>
          <a:noFill/>
          <a:ln>
            <a:noFill/>
          </a:ln>
        </p:spPr>
      </p:pic>
      <p:sp>
        <p:nvSpPr>
          <p:cNvPr id="88" name="Google Shape;88;p2"/>
          <p:cNvSpPr/>
          <p:nvPr/>
        </p:nvSpPr>
        <p:spPr>
          <a:xfrm>
            <a:off x="5912000" y="285052"/>
            <a:ext cx="132715" cy="41910"/>
          </a:xfrm>
          <a:custGeom>
            <a:avLst/>
            <a:gdLst/>
            <a:ahLst/>
            <a:cxnLst/>
            <a:rect l="l" t="t" r="r" b="b"/>
            <a:pathLst>
              <a:path w="132714" h="41910" extrusionOk="0">
                <a:moveTo>
                  <a:pt x="1784" y="5394"/>
                </a:moveTo>
                <a:lnTo>
                  <a:pt x="5920" y="2695"/>
                </a:lnTo>
                <a:lnTo>
                  <a:pt x="8646" y="1377"/>
                </a:lnTo>
                <a:lnTo>
                  <a:pt x="11505" y="478"/>
                </a:lnTo>
                <a:lnTo>
                  <a:pt x="14497" y="0"/>
                </a:lnTo>
                <a:lnTo>
                  <a:pt x="41703" y="1933"/>
                </a:lnTo>
                <a:lnTo>
                  <a:pt x="95551" y="9773"/>
                </a:lnTo>
                <a:lnTo>
                  <a:pt x="131239" y="23413"/>
                </a:lnTo>
                <a:lnTo>
                  <a:pt x="132245" y="28588"/>
                </a:lnTo>
                <a:lnTo>
                  <a:pt x="132119" y="30323"/>
                </a:lnTo>
                <a:lnTo>
                  <a:pt x="118550" y="41741"/>
                </a:lnTo>
                <a:lnTo>
                  <a:pt x="116820" y="41567"/>
                </a:lnTo>
                <a:lnTo>
                  <a:pt x="115125" y="41043"/>
                </a:lnTo>
                <a:lnTo>
                  <a:pt x="89925" y="35983"/>
                </a:lnTo>
                <a:lnTo>
                  <a:pt x="64603" y="31765"/>
                </a:lnTo>
                <a:lnTo>
                  <a:pt x="39158" y="28389"/>
                </a:lnTo>
                <a:lnTo>
                  <a:pt x="13590" y="25855"/>
                </a:lnTo>
                <a:lnTo>
                  <a:pt x="11802" y="25816"/>
                </a:lnTo>
                <a:lnTo>
                  <a:pt x="10099" y="25412"/>
                </a:lnTo>
                <a:lnTo>
                  <a:pt x="1151" y="13362"/>
                </a:lnTo>
                <a:lnTo>
                  <a:pt x="1388" y="11588"/>
                </a:lnTo>
                <a:lnTo>
                  <a:pt x="0" y="9461"/>
                </a:lnTo>
                <a:lnTo>
                  <a:pt x="1784" y="5394"/>
                </a:lnTo>
                <a:close/>
              </a:path>
            </a:pathLst>
          </a:custGeom>
          <a:solidFill>
            <a:srgbClr val="FFFFFF"/>
          </a:solidFill>
          <a:ln>
            <a:noFill/>
          </a:ln>
        </p:spPr>
        <p:txBody>
          <a:bodyPr spcFirstLastPara="1" wrap="square" lIns="0" tIns="0" rIns="0" bIns="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pic>
        <p:nvPicPr>
          <p:cNvPr id="89" name="Google Shape;89;p2"/>
          <p:cNvPicPr preferRelativeResize="0"/>
          <p:nvPr/>
        </p:nvPicPr>
        <p:blipFill rotWithShape="1">
          <a:blip r:embed="rId13">
            <a:alphaModFix/>
          </a:blip>
          <a:srcRect/>
          <a:stretch/>
        </p:blipFill>
        <p:spPr>
          <a:xfrm>
            <a:off x="5549011" y="374106"/>
            <a:ext cx="92064" cy="108592"/>
          </a:xfrm>
          <a:prstGeom prst="rect">
            <a:avLst/>
          </a:prstGeom>
          <a:noFill/>
          <a:ln>
            <a:noFill/>
          </a:ln>
        </p:spPr>
      </p:pic>
      <p:sp>
        <p:nvSpPr>
          <p:cNvPr id="90" name="Google Shape;90;p2"/>
          <p:cNvSpPr/>
          <p:nvPr/>
        </p:nvSpPr>
        <p:spPr>
          <a:xfrm>
            <a:off x="5704813" y="290968"/>
            <a:ext cx="128905" cy="57150"/>
          </a:xfrm>
          <a:custGeom>
            <a:avLst/>
            <a:gdLst/>
            <a:ahLst/>
            <a:cxnLst/>
            <a:rect l="l" t="t" r="r" b="b"/>
            <a:pathLst>
              <a:path w="128904" h="57150" extrusionOk="0">
                <a:moveTo>
                  <a:pt x="3403" y="34180"/>
                </a:moveTo>
                <a:lnTo>
                  <a:pt x="59353" y="13197"/>
                </a:lnTo>
                <a:lnTo>
                  <a:pt x="113828" y="12"/>
                </a:lnTo>
                <a:lnTo>
                  <a:pt x="115567" y="0"/>
                </a:lnTo>
                <a:lnTo>
                  <a:pt x="119052" y="676"/>
                </a:lnTo>
                <a:lnTo>
                  <a:pt x="128276" y="14434"/>
                </a:lnTo>
                <a:lnTo>
                  <a:pt x="127521" y="17707"/>
                </a:lnTo>
                <a:lnTo>
                  <a:pt x="123557" y="23676"/>
                </a:lnTo>
                <a:lnTo>
                  <a:pt x="120837" y="25637"/>
                </a:lnTo>
                <a:lnTo>
                  <a:pt x="117379" y="26573"/>
                </a:lnTo>
                <a:lnTo>
                  <a:pt x="92104" y="31105"/>
                </a:lnTo>
                <a:lnTo>
                  <a:pt x="67332" y="37356"/>
                </a:lnTo>
                <a:lnTo>
                  <a:pt x="43063" y="45327"/>
                </a:lnTo>
                <a:lnTo>
                  <a:pt x="19296" y="55017"/>
                </a:lnTo>
                <a:lnTo>
                  <a:pt x="16010" y="56442"/>
                </a:lnTo>
                <a:lnTo>
                  <a:pt x="12682" y="56534"/>
                </a:lnTo>
                <a:lnTo>
                  <a:pt x="5944" y="54054"/>
                </a:lnTo>
                <a:lnTo>
                  <a:pt x="3462" y="51823"/>
                </a:lnTo>
                <a:lnTo>
                  <a:pt x="349" y="45764"/>
                </a:lnTo>
                <a:lnTo>
                  <a:pt x="0" y="42793"/>
                </a:lnTo>
                <a:lnTo>
                  <a:pt x="1636" y="36584"/>
                </a:lnTo>
                <a:lnTo>
                  <a:pt x="3403" y="34180"/>
                </a:lnTo>
                <a:close/>
              </a:path>
            </a:pathLst>
          </a:custGeom>
          <a:solidFill>
            <a:srgbClr val="FFFFFF"/>
          </a:solidFill>
          <a:ln>
            <a:noFill/>
          </a:ln>
        </p:spPr>
        <p:txBody>
          <a:bodyPr spcFirstLastPara="1" wrap="square" lIns="0" tIns="0" rIns="0" bIns="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pic>
        <p:nvPicPr>
          <p:cNvPr id="91" name="Google Shape;91;p2"/>
          <p:cNvPicPr preferRelativeResize="0"/>
          <p:nvPr/>
        </p:nvPicPr>
        <p:blipFill rotWithShape="1">
          <a:blip r:embed="rId14">
            <a:alphaModFix/>
          </a:blip>
          <a:srcRect/>
          <a:stretch/>
        </p:blipFill>
        <p:spPr>
          <a:xfrm>
            <a:off x="6296245" y="444396"/>
            <a:ext cx="104553" cy="96537"/>
          </a:xfrm>
          <a:prstGeom prst="rect">
            <a:avLst/>
          </a:prstGeom>
          <a:noFill/>
          <a:ln>
            <a:noFill/>
          </a:ln>
        </p:spPr>
      </p:pic>
      <p:sp>
        <p:nvSpPr>
          <p:cNvPr id="92" name="Google Shape;92;p2"/>
          <p:cNvSpPr/>
          <p:nvPr/>
        </p:nvSpPr>
        <p:spPr>
          <a:xfrm>
            <a:off x="6185707" y="65821"/>
            <a:ext cx="52705" cy="130175"/>
          </a:xfrm>
          <a:custGeom>
            <a:avLst/>
            <a:gdLst/>
            <a:ahLst/>
            <a:cxnLst/>
            <a:rect l="l" t="t" r="r" b="b"/>
            <a:pathLst>
              <a:path w="52704" h="130175" extrusionOk="0">
                <a:moveTo>
                  <a:pt x="34821" y="538"/>
                </a:moveTo>
                <a:lnTo>
                  <a:pt x="52541" y="12348"/>
                </a:lnTo>
                <a:lnTo>
                  <a:pt x="52457" y="15831"/>
                </a:lnTo>
                <a:lnTo>
                  <a:pt x="47335" y="42333"/>
                </a:lnTo>
                <a:lnTo>
                  <a:pt x="41259" y="68591"/>
                </a:lnTo>
                <a:lnTo>
                  <a:pt x="34230" y="94607"/>
                </a:lnTo>
                <a:lnTo>
                  <a:pt x="26226" y="120394"/>
                </a:lnTo>
                <a:lnTo>
                  <a:pt x="25184" y="123813"/>
                </a:lnTo>
                <a:lnTo>
                  <a:pt x="23097" y="126378"/>
                </a:lnTo>
                <a:lnTo>
                  <a:pt x="16830" y="129797"/>
                </a:lnTo>
                <a:lnTo>
                  <a:pt x="13543" y="130165"/>
                </a:lnTo>
                <a:lnTo>
                  <a:pt x="6659" y="128218"/>
                </a:lnTo>
                <a:lnTo>
                  <a:pt x="4042" y="126181"/>
                </a:lnTo>
                <a:lnTo>
                  <a:pt x="457" y="119977"/>
                </a:lnTo>
                <a:lnTo>
                  <a:pt x="0" y="116693"/>
                </a:lnTo>
                <a:lnTo>
                  <a:pt x="876" y="113226"/>
                </a:lnTo>
                <a:lnTo>
                  <a:pt x="8604" y="88510"/>
                </a:lnTo>
                <a:lnTo>
                  <a:pt x="15550" y="63586"/>
                </a:lnTo>
                <a:lnTo>
                  <a:pt x="21712" y="38454"/>
                </a:lnTo>
                <a:lnTo>
                  <a:pt x="27092" y="13114"/>
                </a:lnTo>
                <a:lnTo>
                  <a:pt x="26871" y="8718"/>
                </a:lnTo>
                <a:lnTo>
                  <a:pt x="28500" y="5183"/>
                </a:lnTo>
                <a:lnTo>
                  <a:pt x="34821" y="538"/>
                </a:lnTo>
                <a:close/>
              </a:path>
            </a:pathLst>
          </a:custGeom>
          <a:solidFill>
            <a:srgbClr val="FFFFFF"/>
          </a:solidFill>
          <a:ln>
            <a:noFill/>
          </a:ln>
        </p:spPr>
        <p:txBody>
          <a:bodyPr spcFirstLastPara="1" wrap="square" lIns="0" tIns="0" rIns="0" bIns="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pic>
        <p:nvPicPr>
          <p:cNvPr id="93" name="Google Shape;93;p2"/>
          <p:cNvPicPr preferRelativeResize="0"/>
          <p:nvPr/>
        </p:nvPicPr>
        <p:blipFill rotWithShape="1">
          <a:blip r:embed="rId15">
            <a:alphaModFix/>
          </a:blip>
          <a:srcRect/>
          <a:stretch/>
        </p:blipFill>
        <p:spPr>
          <a:xfrm>
            <a:off x="6090741" y="267117"/>
            <a:ext cx="146496" cy="143733"/>
          </a:xfrm>
          <a:prstGeom prst="rect">
            <a:avLst/>
          </a:prstGeom>
          <a:noFill/>
          <a:ln>
            <a:noFill/>
          </a:ln>
        </p:spPr>
      </p:pic>
      <p:pic>
        <p:nvPicPr>
          <p:cNvPr id="94" name="Google Shape;94;p2"/>
          <p:cNvPicPr preferRelativeResize="0"/>
          <p:nvPr/>
        </p:nvPicPr>
        <p:blipFill rotWithShape="1">
          <a:blip r:embed="rId16">
            <a:alphaModFix/>
          </a:blip>
          <a:srcRect/>
          <a:stretch/>
        </p:blipFill>
        <p:spPr>
          <a:xfrm>
            <a:off x="5120051" y="3411856"/>
            <a:ext cx="1280748" cy="1160143"/>
          </a:xfrm>
          <a:prstGeom prst="rect">
            <a:avLst/>
          </a:prstGeom>
          <a:noFill/>
          <a:ln>
            <a:noFill/>
          </a:ln>
        </p:spPr>
      </p:pic>
      <p:sp>
        <p:nvSpPr>
          <p:cNvPr id="95" name="Google Shape;95;p2"/>
          <p:cNvSpPr txBox="1"/>
          <p:nvPr/>
        </p:nvSpPr>
        <p:spPr>
          <a:xfrm>
            <a:off x="2659296" y="684857"/>
            <a:ext cx="3216888" cy="315471"/>
          </a:xfrm>
          <a:prstGeom prst="rect">
            <a:avLst/>
          </a:prstGeom>
          <a:noFill/>
          <a:ln>
            <a:noFill/>
          </a:ln>
        </p:spPr>
        <p:txBody>
          <a:bodyPr spcFirstLastPara="1" wrap="square" lIns="91425" tIns="45700" rIns="91425" bIns="45700" anchor="t" anchorCtr="0">
            <a:noAutofit/>
          </a:bodyPr>
          <a:lstStyle/>
          <a:p>
            <a:pPr marL="0" marR="0" lvl="0" indent="0" algn="ctr" rtl="0">
              <a:spcBef>
                <a:spcPts val="0"/>
              </a:spcBef>
              <a:spcAft>
                <a:spcPts val="0"/>
              </a:spcAft>
              <a:buNone/>
            </a:pPr>
            <a:endParaRPr sz="1800">
              <a:solidFill>
                <a:srgbClr val="FECE1C"/>
              </a:solidFill>
              <a:latin typeface="Arial"/>
              <a:ea typeface="Arial"/>
              <a:cs typeface="Arial"/>
              <a:sym typeface="Arial"/>
            </a:endParaRPr>
          </a:p>
        </p:txBody>
      </p:sp>
      <p:sp>
        <p:nvSpPr>
          <p:cNvPr id="96" name="Google Shape;96;p2"/>
          <p:cNvSpPr txBox="1"/>
          <p:nvPr/>
        </p:nvSpPr>
        <p:spPr>
          <a:xfrm>
            <a:off x="1176413" y="3247026"/>
            <a:ext cx="4047971" cy="1209305"/>
          </a:xfrm>
          <a:prstGeom prst="rect">
            <a:avLst/>
          </a:prstGeom>
          <a:noFill/>
          <a:ln>
            <a:noFill/>
          </a:ln>
        </p:spPr>
        <p:txBody>
          <a:bodyPr spcFirstLastPara="1" wrap="square" lIns="0" tIns="191750" rIns="0" bIns="0" anchor="t" anchorCtr="0">
            <a:spAutoFit/>
          </a:bodyPr>
          <a:lstStyle/>
          <a:p>
            <a:pPr marL="0" marR="0" lvl="0" indent="0" algn="ctr" rtl="0">
              <a:spcBef>
                <a:spcPts val="0"/>
              </a:spcBef>
              <a:spcAft>
                <a:spcPts val="0"/>
              </a:spcAft>
              <a:buNone/>
            </a:pPr>
            <a:r>
              <a:rPr lang="en-US" sz="1400">
                <a:solidFill>
                  <a:schemeClr val="lt1"/>
                </a:solidFill>
                <a:latin typeface="Arial"/>
                <a:ea typeface="Arial"/>
                <a:cs typeface="Arial"/>
                <a:sym typeface="Arial"/>
              </a:rPr>
              <a:t>Step 1:</a:t>
            </a:r>
            <a:endParaRPr/>
          </a:p>
          <a:p>
            <a:pPr marL="0" marR="0" lvl="0" indent="0" algn="ctr" rtl="0">
              <a:spcBef>
                <a:spcPts val="1200"/>
              </a:spcBef>
              <a:spcAft>
                <a:spcPts val="0"/>
              </a:spcAft>
              <a:buNone/>
            </a:pPr>
            <a:r>
              <a:rPr lang="en-US" sz="1400">
                <a:solidFill>
                  <a:schemeClr val="lt1"/>
                </a:solidFill>
                <a:latin typeface="Arial"/>
                <a:ea typeface="Arial"/>
                <a:cs typeface="Arial"/>
                <a:sym typeface="Arial"/>
              </a:rPr>
              <a:t>Click on the circle and press the tab ‘Shape Format’ that will pop up on the top right corner.</a:t>
            </a:r>
            <a:endParaRPr sz="1400">
              <a:solidFill>
                <a:schemeClr val="lt1"/>
              </a:solidFill>
              <a:latin typeface="Arial"/>
              <a:ea typeface="Arial"/>
              <a:cs typeface="Arial"/>
              <a:sym typeface="Arial"/>
            </a:endParaRPr>
          </a:p>
        </p:txBody>
      </p:sp>
      <p:sp>
        <p:nvSpPr>
          <p:cNvPr id="97" name="Google Shape;97;p2"/>
          <p:cNvSpPr txBox="1"/>
          <p:nvPr/>
        </p:nvSpPr>
        <p:spPr>
          <a:xfrm>
            <a:off x="1878563" y="115669"/>
            <a:ext cx="2643672" cy="646331"/>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1800">
                <a:solidFill>
                  <a:schemeClr val="lt1"/>
                </a:solidFill>
                <a:latin typeface="Arial"/>
                <a:ea typeface="Arial"/>
                <a:cs typeface="Arial"/>
                <a:sym typeface="Arial"/>
              </a:rPr>
              <a:t>How to Insert Image</a:t>
            </a:r>
            <a:endParaRPr/>
          </a:p>
          <a:p>
            <a:pPr marL="0" marR="0" lvl="0" indent="0" algn="ctr" rtl="0">
              <a:spcBef>
                <a:spcPts val="0"/>
              </a:spcBef>
              <a:spcAft>
                <a:spcPts val="0"/>
              </a:spcAft>
              <a:buNone/>
            </a:pPr>
            <a:r>
              <a:rPr lang="en-US" sz="1800">
                <a:solidFill>
                  <a:schemeClr val="lt1"/>
                </a:solidFill>
                <a:latin typeface="Arial"/>
                <a:ea typeface="Arial"/>
                <a:cs typeface="Arial"/>
                <a:sym typeface="Arial"/>
              </a:rPr>
              <a:t>into Circle</a:t>
            </a:r>
            <a:endParaRPr/>
          </a:p>
        </p:txBody>
      </p:sp>
      <p:pic>
        <p:nvPicPr>
          <p:cNvPr id="98" name="Google Shape;98;p2" descr="Graphical user interface, application, PowerPoint&#10;&#10;Description automatically generated"/>
          <p:cNvPicPr preferRelativeResize="0"/>
          <p:nvPr/>
        </p:nvPicPr>
        <p:blipFill rotWithShape="1">
          <a:blip r:embed="rId17">
            <a:alphaModFix/>
          </a:blip>
          <a:srcRect/>
          <a:stretch/>
        </p:blipFill>
        <p:spPr>
          <a:xfrm>
            <a:off x="671532" y="820223"/>
            <a:ext cx="5057736" cy="2494588"/>
          </a:xfrm>
          <a:prstGeom prst="rect">
            <a:avLst/>
          </a:prstGeom>
          <a:noFill/>
          <a:ln>
            <a:noFill/>
          </a:ln>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02"/>
        <p:cNvGrpSpPr/>
        <p:nvPr/>
      </p:nvGrpSpPr>
      <p:grpSpPr>
        <a:xfrm>
          <a:off x="0" y="0"/>
          <a:ext cx="0" cy="0"/>
          <a:chOff x="0" y="0"/>
          <a:chExt cx="0" cy="0"/>
        </a:xfrm>
      </p:grpSpPr>
      <p:sp>
        <p:nvSpPr>
          <p:cNvPr id="103" name="Google Shape;103;p3"/>
          <p:cNvSpPr/>
          <p:nvPr/>
        </p:nvSpPr>
        <p:spPr>
          <a:xfrm>
            <a:off x="0" y="0"/>
            <a:ext cx="6400800" cy="4572000"/>
          </a:xfrm>
          <a:custGeom>
            <a:avLst/>
            <a:gdLst/>
            <a:ahLst/>
            <a:cxnLst/>
            <a:rect l="l" t="t" r="r" b="b"/>
            <a:pathLst>
              <a:path w="6400800" h="4572000" extrusionOk="0">
                <a:moveTo>
                  <a:pt x="6400799" y="4571999"/>
                </a:moveTo>
                <a:lnTo>
                  <a:pt x="0" y="4571999"/>
                </a:lnTo>
                <a:lnTo>
                  <a:pt x="0" y="0"/>
                </a:lnTo>
                <a:lnTo>
                  <a:pt x="6400799" y="0"/>
                </a:lnTo>
                <a:lnTo>
                  <a:pt x="6400799" y="4571999"/>
                </a:lnTo>
                <a:close/>
              </a:path>
            </a:pathLst>
          </a:custGeom>
          <a:solidFill>
            <a:srgbClr val="2F597B"/>
          </a:solidFill>
          <a:ln>
            <a:noFill/>
          </a:ln>
        </p:spPr>
        <p:txBody>
          <a:bodyPr spcFirstLastPara="1" wrap="square" lIns="0" tIns="0" rIns="0" bIns="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pic>
        <p:nvPicPr>
          <p:cNvPr id="104" name="Google Shape;104;p3"/>
          <p:cNvPicPr preferRelativeResize="0"/>
          <p:nvPr/>
        </p:nvPicPr>
        <p:blipFill rotWithShape="1">
          <a:blip r:embed="rId3">
            <a:alphaModFix/>
          </a:blip>
          <a:srcRect/>
          <a:stretch/>
        </p:blipFill>
        <p:spPr>
          <a:xfrm>
            <a:off x="1352" y="3844924"/>
            <a:ext cx="101212" cy="97971"/>
          </a:xfrm>
          <a:prstGeom prst="rect">
            <a:avLst/>
          </a:prstGeom>
          <a:noFill/>
          <a:ln>
            <a:noFill/>
          </a:ln>
        </p:spPr>
      </p:pic>
      <p:pic>
        <p:nvPicPr>
          <p:cNvPr id="105" name="Google Shape;105;p3"/>
          <p:cNvPicPr preferRelativeResize="0"/>
          <p:nvPr/>
        </p:nvPicPr>
        <p:blipFill rotWithShape="1">
          <a:blip r:embed="rId4">
            <a:alphaModFix/>
          </a:blip>
          <a:srcRect/>
          <a:stretch/>
        </p:blipFill>
        <p:spPr>
          <a:xfrm>
            <a:off x="797789" y="3884012"/>
            <a:ext cx="114738" cy="78729"/>
          </a:xfrm>
          <a:prstGeom prst="rect">
            <a:avLst/>
          </a:prstGeom>
          <a:noFill/>
          <a:ln>
            <a:noFill/>
          </a:ln>
        </p:spPr>
      </p:pic>
      <p:pic>
        <p:nvPicPr>
          <p:cNvPr id="106" name="Google Shape;106;p3"/>
          <p:cNvPicPr preferRelativeResize="0"/>
          <p:nvPr/>
        </p:nvPicPr>
        <p:blipFill rotWithShape="1">
          <a:blip r:embed="rId5">
            <a:alphaModFix/>
          </a:blip>
          <a:srcRect/>
          <a:stretch/>
        </p:blipFill>
        <p:spPr>
          <a:xfrm>
            <a:off x="151830" y="3984141"/>
            <a:ext cx="105943" cy="88557"/>
          </a:xfrm>
          <a:prstGeom prst="rect">
            <a:avLst/>
          </a:prstGeom>
          <a:noFill/>
          <a:ln>
            <a:noFill/>
          </a:ln>
        </p:spPr>
      </p:pic>
      <p:pic>
        <p:nvPicPr>
          <p:cNvPr id="107" name="Google Shape;107;p3"/>
          <p:cNvPicPr preferRelativeResize="0"/>
          <p:nvPr/>
        </p:nvPicPr>
        <p:blipFill rotWithShape="1">
          <a:blip r:embed="rId6">
            <a:alphaModFix/>
          </a:blip>
          <a:srcRect/>
          <a:stretch/>
        </p:blipFill>
        <p:spPr>
          <a:xfrm>
            <a:off x="666484" y="4009596"/>
            <a:ext cx="85069" cy="111057"/>
          </a:xfrm>
          <a:prstGeom prst="rect">
            <a:avLst/>
          </a:prstGeom>
          <a:noFill/>
          <a:ln>
            <a:noFill/>
          </a:ln>
        </p:spPr>
      </p:pic>
      <p:sp>
        <p:nvSpPr>
          <p:cNvPr id="108" name="Google Shape;108;p3"/>
          <p:cNvSpPr/>
          <p:nvPr/>
        </p:nvSpPr>
        <p:spPr>
          <a:xfrm>
            <a:off x="985686" y="3861055"/>
            <a:ext cx="123825" cy="46355"/>
          </a:xfrm>
          <a:custGeom>
            <a:avLst/>
            <a:gdLst/>
            <a:ahLst/>
            <a:cxnLst/>
            <a:rect l="l" t="t" r="r" b="b"/>
            <a:pathLst>
              <a:path w="123825" h="46354" extrusionOk="0">
                <a:moveTo>
                  <a:pt x="120953" y="40662"/>
                </a:moveTo>
                <a:lnTo>
                  <a:pt x="117865" y="43719"/>
                </a:lnTo>
                <a:lnTo>
                  <a:pt x="115157" y="45016"/>
                </a:lnTo>
                <a:lnTo>
                  <a:pt x="108874" y="45789"/>
                </a:lnTo>
                <a:lnTo>
                  <a:pt x="105939" y="45186"/>
                </a:lnTo>
                <a:lnTo>
                  <a:pt x="86272" y="34495"/>
                </a:lnTo>
                <a:lnTo>
                  <a:pt x="65392" y="28330"/>
                </a:lnTo>
                <a:lnTo>
                  <a:pt x="41065" y="25418"/>
                </a:lnTo>
                <a:lnTo>
                  <a:pt x="13788" y="26079"/>
                </a:lnTo>
                <a:lnTo>
                  <a:pt x="10332" y="26303"/>
                </a:lnTo>
                <a:lnTo>
                  <a:pt x="7294" y="25289"/>
                </a:lnTo>
                <a:lnTo>
                  <a:pt x="2050" y="20783"/>
                </a:lnTo>
                <a:lnTo>
                  <a:pt x="591" y="17932"/>
                </a:lnTo>
                <a:lnTo>
                  <a:pt x="0" y="11034"/>
                </a:lnTo>
                <a:lnTo>
                  <a:pt x="951" y="7968"/>
                </a:lnTo>
                <a:lnTo>
                  <a:pt x="5347" y="2603"/>
                </a:lnTo>
                <a:lnTo>
                  <a:pt x="8167" y="1067"/>
                </a:lnTo>
                <a:lnTo>
                  <a:pt x="11608" y="677"/>
                </a:lnTo>
                <a:lnTo>
                  <a:pt x="43662" y="0"/>
                </a:lnTo>
                <a:lnTo>
                  <a:pt x="72299" y="3366"/>
                </a:lnTo>
                <a:lnTo>
                  <a:pt x="118056" y="22918"/>
                </a:lnTo>
                <a:lnTo>
                  <a:pt x="123518" y="32837"/>
                </a:lnTo>
                <a:lnTo>
                  <a:pt x="123455" y="34496"/>
                </a:lnTo>
                <a:lnTo>
                  <a:pt x="122660" y="37790"/>
                </a:lnTo>
                <a:lnTo>
                  <a:pt x="121959" y="39296"/>
                </a:lnTo>
                <a:lnTo>
                  <a:pt x="120953" y="40662"/>
                </a:lnTo>
                <a:close/>
              </a:path>
            </a:pathLst>
          </a:custGeom>
          <a:solidFill>
            <a:srgbClr val="FFFFFF"/>
          </a:solidFill>
          <a:ln>
            <a:noFill/>
          </a:ln>
        </p:spPr>
        <p:txBody>
          <a:bodyPr spcFirstLastPara="1" wrap="square" lIns="0" tIns="0" rIns="0" bIns="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09" name="Google Shape;109;p3"/>
          <p:cNvSpPr/>
          <p:nvPr/>
        </p:nvSpPr>
        <p:spPr>
          <a:xfrm>
            <a:off x="703711" y="4215776"/>
            <a:ext cx="129539" cy="34290"/>
          </a:xfrm>
          <a:custGeom>
            <a:avLst/>
            <a:gdLst/>
            <a:ahLst/>
            <a:cxnLst/>
            <a:rect l="l" t="t" r="r" b="b"/>
            <a:pathLst>
              <a:path w="129540" h="34289" extrusionOk="0">
                <a:moveTo>
                  <a:pt x="128385" y="17022"/>
                </a:moveTo>
                <a:lnTo>
                  <a:pt x="91454" y="29154"/>
                </a:lnTo>
                <a:lnTo>
                  <a:pt x="38941" y="33729"/>
                </a:lnTo>
                <a:lnTo>
                  <a:pt x="10805" y="34047"/>
                </a:lnTo>
                <a:lnTo>
                  <a:pt x="9163" y="33681"/>
                </a:lnTo>
                <a:lnTo>
                  <a:pt x="0" y="22484"/>
                </a:lnTo>
                <a:lnTo>
                  <a:pt x="162" y="19051"/>
                </a:lnTo>
                <a:lnTo>
                  <a:pt x="12017" y="8487"/>
                </a:lnTo>
                <a:lnTo>
                  <a:pt x="13730" y="8604"/>
                </a:lnTo>
                <a:lnTo>
                  <a:pt x="38604" y="7775"/>
                </a:lnTo>
                <a:lnTo>
                  <a:pt x="63413" y="6124"/>
                </a:lnTo>
                <a:lnTo>
                  <a:pt x="88157" y="3653"/>
                </a:lnTo>
                <a:lnTo>
                  <a:pt x="112834" y="360"/>
                </a:lnTo>
                <a:lnTo>
                  <a:pt x="114530" y="0"/>
                </a:lnTo>
                <a:lnTo>
                  <a:pt x="116225" y="2"/>
                </a:lnTo>
                <a:lnTo>
                  <a:pt x="127425" y="11097"/>
                </a:lnTo>
                <a:lnTo>
                  <a:pt x="129193" y="12793"/>
                </a:lnTo>
                <a:lnTo>
                  <a:pt x="128385" y="17022"/>
                </a:lnTo>
                <a:close/>
              </a:path>
            </a:pathLst>
          </a:custGeom>
          <a:solidFill>
            <a:srgbClr val="FFFFFF"/>
          </a:solidFill>
          <a:ln>
            <a:noFill/>
          </a:ln>
        </p:spPr>
        <p:txBody>
          <a:bodyPr spcFirstLastPara="1" wrap="square" lIns="0" tIns="0" rIns="0" bIns="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pic>
        <p:nvPicPr>
          <p:cNvPr id="110" name="Google Shape;110;p3"/>
          <p:cNvPicPr preferRelativeResize="0"/>
          <p:nvPr/>
        </p:nvPicPr>
        <p:blipFill rotWithShape="1">
          <a:blip r:embed="rId7">
            <a:alphaModFix/>
          </a:blip>
          <a:srcRect/>
          <a:stretch/>
        </p:blipFill>
        <p:spPr>
          <a:xfrm>
            <a:off x="1068260" y="3973106"/>
            <a:ext cx="70025" cy="117670"/>
          </a:xfrm>
          <a:prstGeom prst="rect">
            <a:avLst/>
          </a:prstGeom>
          <a:noFill/>
          <a:ln>
            <a:noFill/>
          </a:ln>
        </p:spPr>
      </p:pic>
      <p:pic>
        <p:nvPicPr>
          <p:cNvPr id="111" name="Google Shape;111;p3"/>
          <p:cNvPicPr preferRelativeResize="0"/>
          <p:nvPr/>
        </p:nvPicPr>
        <p:blipFill rotWithShape="1">
          <a:blip r:embed="rId8">
            <a:alphaModFix/>
          </a:blip>
          <a:srcRect/>
          <a:stretch/>
        </p:blipFill>
        <p:spPr>
          <a:xfrm>
            <a:off x="905037" y="4135408"/>
            <a:ext cx="114964" cy="76284"/>
          </a:xfrm>
          <a:prstGeom prst="rect">
            <a:avLst/>
          </a:prstGeom>
          <a:noFill/>
          <a:ln>
            <a:noFill/>
          </a:ln>
        </p:spPr>
      </p:pic>
      <p:pic>
        <p:nvPicPr>
          <p:cNvPr id="112" name="Google Shape;112;p3"/>
          <p:cNvPicPr preferRelativeResize="0"/>
          <p:nvPr/>
        </p:nvPicPr>
        <p:blipFill rotWithShape="1">
          <a:blip r:embed="rId9">
            <a:alphaModFix/>
          </a:blip>
          <a:srcRect/>
          <a:stretch/>
        </p:blipFill>
        <p:spPr>
          <a:xfrm>
            <a:off x="318813" y="4102023"/>
            <a:ext cx="116544" cy="74407"/>
          </a:xfrm>
          <a:prstGeom prst="rect">
            <a:avLst/>
          </a:prstGeom>
          <a:noFill/>
          <a:ln>
            <a:noFill/>
          </a:ln>
        </p:spPr>
      </p:pic>
      <p:sp>
        <p:nvSpPr>
          <p:cNvPr id="113" name="Google Shape;113;p3"/>
          <p:cNvSpPr/>
          <p:nvPr/>
        </p:nvSpPr>
        <p:spPr>
          <a:xfrm>
            <a:off x="570035" y="4385261"/>
            <a:ext cx="29209" cy="128270"/>
          </a:xfrm>
          <a:custGeom>
            <a:avLst/>
            <a:gdLst/>
            <a:ahLst/>
            <a:cxnLst/>
            <a:rect l="l" t="t" r="r" b="b"/>
            <a:pathLst>
              <a:path w="29209" h="128270" extrusionOk="0">
                <a:moveTo>
                  <a:pt x="20814" y="126909"/>
                </a:moveTo>
                <a:lnTo>
                  <a:pt x="18010" y="128104"/>
                </a:lnTo>
                <a:lnTo>
                  <a:pt x="11290" y="127911"/>
                </a:lnTo>
                <a:lnTo>
                  <a:pt x="8318" y="126780"/>
                </a:lnTo>
                <a:lnTo>
                  <a:pt x="3167" y="122448"/>
                </a:lnTo>
                <a:lnTo>
                  <a:pt x="1544" y="119714"/>
                </a:lnTo>
                <a:lnTo>
                  <a:pt x="874" y="116413"/>
                </a:lnTo>
                <a:lnTo>
                  <a:pt x="0" y="90295"/>
                </a:lnTo>
                <a:lnTo>
                  <a:pt x="78" y="64195"/>
                </a:lnTo>
                <a:lnTo>
                  <a:pt x="1108" y="38111"/>
                </a:lnTo>
                <a:lnTo>
                  <a:pt x="3107" y="12027"/>
                </a:lnTo>
                <a:lnTo>
                  <a:pt x="3354" y="8573"/>
                </a:lnTo>
                <a:lnTo>
                  <a:pt x="4772" y="5692"/>
                </a:lnTo>
                <a:lnTo>
                  <a:pt x="9950" y="1077"/>
                </a:lnTo>
                <a:lnTo>
                  <a:pt x="12974" y="0"/>
                </a:lnTo>
                <a:lnTo>
                  <a:pt x="19890" y="305"/>
                </a:lnTo>
                <a:lnTo>
                  <a:pt x="22799" y="1644"/>
                </a:lnTo>
                <a:lnTo>
                  <a:pt x="27519" y="6695"/>
                </a:lnTo>
                <a:lnTo>
                  <a:pt x="28659" y="9689"/>
                </a:lnTo>
                <a:lnTo>
                  <a:pt x="28578" y="13151"/>
                </a:lnTo>
                <a:lnTo>
                  <a:pt x="26608" y="38164"/>
                </a:lnTo>
                <a:lnTo>
                  <a:pt x="25421" y="63200"/>
                </a:lnTo>
                <a:lnTo>
                  <a:pt x="25019" y="88258"/>
                </a:lnTo>
                <a:lnTo>
                  <a:pt x="25400" y="113338"/>
                </a:lnTo>
                <a:lnTo>
                  <a:pt x="26556" y="117432"/>
                </a:lnTo>
                <a:lnTo>
                  <a:pt x="25779" y="121127"/>
                </a:lnTo>
                <a:lnTo>
                  <a:pt x="20814" y="126909"/>
                </a:lnTo>
                <a:close/>
              </a:path>
            </a:pathLst>
          </a:custGeom>
          <a:solidFill>
            <a:srgbClr val="FFFFFF"/>
          </a:solidFill>
          <a:ln>
            <a:noFill/>
          </a:ln>
        </p:spPr>
        <p:txBody>
          <a:bodyPr spcFirstLastPara="1" wrap="square" lIns="0" tIns="0" rIns="0" bIns="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pic>
        <p:nvPicPr>
          <p:cNvPr id="114" name="Google Shape;114;p3"/>
          <p:cNvPicPr preferRelativeResize="0"/>
          <p:nvPr/>
        </p:nvPicPr>
        <p:blipFill rotWithShape="1">
          <a:blip r:embed="rId10">
            <a:alphaModFix/>
          </a:blip>
          <a:srcRect/>
          <a:stretch/>
        </p:blipFill>
        <p:spPr>
          <a:xfrm>
            <a:off x="503387" y="4185131"/>
            <a:ext cx="144485" cy="124324"/>
          </a:xfrm>
          <a:prstGeom prst="rect">
            <a:avLst/>
          </a:prstGeom>
          <a:noFill/>
          <a:ln>
            <a:noFill/>
          </a:ln>
        </p:spPr>
      </p:pic>
      <p:sp>
        <p:nvSpPr>
          <p:cNvPr id="115" name="Google Shape;115;p3"/>
          <p:cNvSpPr/>
          <p:nvPr/>
        </p:nvSpPr>
        <p:spPr>
          <a:xfrm>
            <a:off x="5755747" y="567134"/>
            <a:ext cx="128270" cy="59055"/>
          </a:xfrm>
          <a:custGeom>
            <a:avLst/>
            <a:gdLst/>
            <a:ahLst/>
            <a:cxnLst/>
            <a:rect l="l" t="t" r="r" b="b"/>
            <a:pathLst>
              <a:path w="128270" h="59054" extrusionOk="0">
                <a:moveTo>
                  <a:pt x="7891" y="32988"/>
                </a:moveTo>
                <a:lnTo>
                  <a:pt x="9495" y="32425"/>
                </a:lnTo>
                <a:lnTo>
                  <a:pt x="11304" y="32446"/>
                </a:lnTo>
                <a:lnTo>
                  <a:pt x="36376" y="26612"/>
                </a:lnTo>
                <a:lnTo>
                  <a:pt x="61027" y="19469"/>
                </a:lnTo>
                <a:lnTo>
                  <a:pt x="85257" y="11015"/>
                </a:lnTo>
                <a:lnTo>
                  <a:pt x="109080" y="1271"/>
                </a:lnTo>
                <a:lnTo>
                  <a:pt x="110656" y="541"/>
                </a:lnTo>
                <a:lnTo>
                  <a:pt x="112312" y="141"/>
                </a:lnTo>
                <a:lnTo>
                  <a:pt x="127823" y="14389"/>
                </a:lnTo>
                <a:lnTo>
                  <a:pt x="127568" y="16078"/>
                </a:lnTo>
                <a:lnTo>
                  <a:pt x="69540" y="45370"/>
                </a:lnTo>
                <a:lnTo>
                  <a:pt x="14858" y="59033"/>
                </a:lnTo>
                <a:lnTo>
                  <a:pt x="13119" y="59046"/>
                </a:lnTo>
                <a:lnTo>
                  <a:pt x="9634" y="58370"/>
                </a:lnTo>
                <a:lnTo>
                  <a:pt x="0" y="42381"/>
                </a:lnTo>
                <a:lnTo>
                  <a:pt x="1870" y="37702"/>
                </a:lnTo>
                <a:lnTo>
                  <a:pt x="7891" y="32988"/>
                </a:lnTo>
                <a:close/>
              </a:path>
            </a:pathLst>
          </a:custGeom>
          <a:solidFill>
            <a:srgbClr val="FFFFFF"/>
          </a:solidFill>
          <a:ln>
            <a:noFill/>
          </a:ln>
        </p:spPr>
        <p:txBody>
          <a:bodyPr spcFirstLastPara="1" wrap="square" lIns="0" tIns="0" rIns="0" bIns="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pic>
        <p:nvPicPr>
          <p:cNvPr id="116" name="Google Shape;116;p3"/>
          <p:cNvPicPr preferRelativeResize="0"/>
          <p:nvPr/>
        </p:nvPicPr>
        <p:blipFill rotWithShape="1">
          <a:blip r:embed="rId11">
            <a:alphaModFix/>
          </a:blip>
          <a:srcRect/>
          <a:stretch/>
        </p:blipFill>
        <p:spPr>
          <a:xfrm>
            <a:off x="5946273" y="439349"/>
            <a:ext cx="105456" cy="98571"/>
          </a:xfrm>
          <a:prstGeom prst="rect">
            <a:avLst/>
          </a:prstGeom>
          <a:noFill/>
          <a:ln>
            <a:noFill/>
          </a:ln>
        </p:spPr>
      </p:pic>
      <p:pic>
        <p:nvPicPr>
          <p:cNvPr id="117" name="Google Shape;117;p3"/>
          <p:cNvPicPr preferRelativeResize="0"/>
          <p:nvPr/>
        </p:nvPicPr>
        <p:blipFill rotWithShape="1">
          <a:blip r:embed="rId12">
            <a:alphaModFix/>
          </a:blip>
          <a:srcRect/>
          <a:stretch/>
        </p:blipFill>
        <p:spPr>
          <a:xfrm>
            <a:off x="5557088" y="555694"/>
            <a:ext cx="120385" cy="69603"/>
          </a:xfrm>
          <a:prstGeom prst="rect">
            <a:avLst/>
          </a:prstGeom>
          <a:noFill/>
          <a:ln>
            <a:noFill/>
          </a:ln>
        </p:spPr>
      </p:pic>
      <p:sp>
        <p:nvSpPr>
          <p:cNvPr id="118" name="Google Shape;118;p3"/>
          <p:cNvSpPr/>
          <p:nvPr/>
        </p:nvSpPr>
        <p:spPr>
          <a:xfrm>
            <a:off x="5912000" y="285052"/>
            <a:ext cx="132715" cy="41910"/>
          </a:xfrm>
          <a:custGeom>
            <a:avLst/>
            <a:gdLst/>
            <a:ahLst/>
            <a:cxnLst/>
            <a:rect l="l" t="t" r="r" b="b"/>
            <a:pathLst>
              <a:path w="132714" h="41910" extrusionOk="0">
                <a:moveTo>
                  <a:pt x="1784" y="5394"/>
                </a:moveTo>
                <a:lnTo>
                  <a:pt x="5920" y="2695"/>
                </a:lnTo>
                <a:lnTo>
                  <a:pt x="8646" y="1377"/>
                </a:lnTo>
                <a:lnTo>
                  <a:pt x="11505" y="478"/>
                </a:lnTo>
                <a:lnTo>
                  <a:pt x="14497" y="0"/>
                </a:lnTo>
                <a:lnTo>
                  <a:pt x="41703" y="1933"/>
                </a:lnTo>
                <a:lnTo>
                  <a:pt x="95551" y="9773"/>
                </a:lnTo>
                <a:lnTo>
                  <a:pt x="131239" y="23413"/>
                </a:lnTo>
                <a:lnTo>
                  <a:pt x="132245" y="28588"/>
                </a:lnTo>
                <a:lnTo>
                  <a:pt x="132119" y="30323"/>
                </a:lnTo>
                <a:lnTo>
                  <a:pt x="118550" y="41741"/>
                </a:lnTo>
                <a:lnTo>
                  <a:pt x="116820" y="41567"/>
                </a:lnTo>
                <a:lnTo>
                  <a:pt x="115125" y="41043"/>
                </a:lnTo>
                <a:lnTo>
                  <a:pt x="89925" y="35983"/>
                </a:lnTo>
                <a:lnTo>
                  <a:pt x="64603" y="31765"/>
                </a:lnTo>
                <a:lnTo>
                  <a:pt x="39158" y="28389"/>
                </a:lnTo>
                <a:lnTo>
                  <a:pt x="13590" y="25855"/>
                </a:lnTo>
                <a:lnTo>
                  <a:pt x="11802" y="25816"/>
                </a:lnTo>
                <a:lnTo>
                  <a:pt x="10099" y="25412"/>
                </a:lnTo>
                <a:lnTo>
                  <a:pt x="1151" y="13362"/>
                </a:lnTo>
                <a:lnTo>
                  <a:pt x="1388" y="11588"/>
                </a:lnTo>
                <a:lnTo>
                  <a:pt x="0" y="9461"/>
                </a:lnTo>
                <a:lnTo>
                  <a:pt x="1784" y="5394"/>
                </a:lnTo>
                <a:close/>
              </a:path>
            </a:pathLst>
          </a:custGeom>
          <a:solidFill>
            <a:srgbClr val="FFFFFF"/>
          </a:solidFill>
          <a:ln>
            <a:noFill/>
          </a:ln>
        </p:spPr>
        <p:txBody>
          <a:bodyPr spcFirstLastPara="1" wrap="square" lIns="0" tIns="0" rIns="0" bIns="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pic>
        <p:nvPicPr>
          <p:cNvPr id="119" name="Google Shape;119;p3"/>
          <p:cNvPicPr preferRelativeResize="0"/>
          <p:nvPr/>
        </p:nvPicPr>
        <p:blipFill rotWithShape="1">
          <a:blip r:embed="rId13">
            <a:alphaModFix/>
          </a:blip>
          <a:srcRect/>
          <a:stretch/>
        </p:blipFill>
        <p:spPr>
          <a:xfrm>
            <a:off x="5549011" y="374106"/>
            <a:ext cx="92064" cy="108592"/>
          </a:xfrm>
          <a:prstGeom prst="rect">
            <a:avLst/>
          </a:prstGeom>
          <a:noFill/>
          <a:ln>
            <a:noFill/>
          </a:ln>
        </p:spPr>
      </p:pic>
      <p:sp>
        <p:nvSpPr>
          <p:cNvPr id="120" name="Google Shape;120;p3"/>
          <p:cNvSpPr/>
          <p:nvPr/>
        </p:nvSpPr>
        <p:spPr>
          <a:xfrm>
            <a:off x="5704813" y="290968"/>
            <a:ext cx="128905" cy="57150"/>
          </a:xfrm>
          <a:custGeom>
            <a:avLst/>
            <a:gdLst/>
            <a:ahLst/>
            <a:cxnLst/>
            <a:rect l="l" t="t" r="r" b="b"/>
            <a:pathLst>
              <a:path w="128904" h="57150" extrusionOk="0">
                <a:moveTo>
                  <a:pt x="3403" y="34180"/>
                </a:moveTo>
                <a:lnTo>
                  <a:pt x="59353" y="13197"/>
                </a:lnTo>
                <a:lnTo>
                  <a:pt x="113828" y="12"/>
                </a:lnTo>
                <a:lnTo>
                  <a:pt x="115567" y="0"/>
                </a:lnTo>
                <a:lnTo>
                  <a:pt x="119052" y="676"/>
                </a:lnTo>
                <a:lnTo>
                  <a:pt x="128276" y="14434"/>
                </a:lnTo>
                <a:lnTo>
                  <a:pt x="127521" y="17707"/>
                </a:lnTo>
                <a:lnTo>
                  <a:pt x="123557" y="23676"/>
                </a:lnTo>
                <a:lnTo>
                  <a:pt x="120837" y="25637"/>
                </a:lnTo>
                <a:lnTo>
                  <a:pt x="117379" y="26573"/>
                </a:lnTo>
                <a:lnTo>
                  <a:pt x="92104" y="31105"/>
                </a:lnTo>
                <a:lnTo>
                  <a:pt x="67332" y="37356"/>
                </a:lnTo>
                <a:lnTo>
                  <a:pt x="43063" y="45327"/>
                </a:lnTo>
                <a:lnTo>
                  <a:pt x="19296" y="55017"/>
                </a:lnTo>
                <a:lnTo>
                  <a:pt x="16010" y="56442"/>
                </a:lnTo>
                <a:lnTo>
                  <a:pt x="12682" y="56534"/>
                </a:lnTo>
                <a:lnTo>
                  <a:pt x="5944" y="54054"/>
                </a:lnTo>
                <a:lnTo>
                  <a:pt x="3462" y="51823"/>
                </a:lnTo>
                <a:lnTo>
                  <a:pt x="349" y="45764"/>
                </a:lnTo>
                <a:lnTo>
                  <a:pt x="0" y="42793"/>
                </a:lnTo>
                <a:lnTo>
                  <a:pt x="1636" y="36584"/>
                </a:lnTo>
                <a:lnTo>
                  <a:pt x="3403" y="34180"/>
                </a:lnTo>
                <a:close/>
              </a:path>
            </a:pathLst>
          </a:custGeom>
          <a:solidFill>
            <a:srgbClr val="FFFFFF"/>
          </a:solidFill>
          <a:ln>
            <a:noFill/>
          </a:ln>
        </p:spPr>
        <p:txBody>
          <a:bodyPr spcFirstLastPara="1" wrap="square" lIns="0" tIns="0" rIns="0" bIns="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pic>
        <p:nvPicPr>
          <p:cNvPr id="121" name="Google Shape;121;p3"/>
          <p:cNvPicPr preferRelativeResize="0"/>
          <p:nvPr/>
        </p:nvPicPr>
        <p:blipFill rotWithShape="1">
          <a:blip r:embed="rId14">
            <a:alphaModFix/>
          </a:blip>
          <a:srcRect/>
          <a:stretch/>
        </p:blipFill>
        <p:spPr>
          <a:xfrm>
            <a:off x="6296245" y="444396"/>
            <a:ext cx="104553" cy="96537"/>
          </a:xfrm>
          <a:prstGeom prst="rect">
            <a:avLst/>
          </a:prstGeom>
          <a:noFill/>
          <a:ln>
            <a:noFill/>
          </a:ln>
        </p:spPr>
      </p:pic>
      <p:sp>
        <p:nvSpPr>
          <p:cNvPr id="122" name="Google Shape;122;p3"/>
          <p:cNvSpPr/>
          <p:nvPr/>
        </p:nvSpPr>
        <p:spPr>
          <a:xfrm>
            <a:off x="6185707" y="65821"/>
            <a:ext cx="52705" cy="130175"/>
          </a:xfrm>
          <a:custGeom>
            <a:avLst/>
            <a:gdLst/>
            <a:ahLst/>
            <a:cxnLst/>
            <a:rect l="l" t="t" r="r" b="b"/>
            <a:pathLst>
              <a:path w="52704" h="130175" extrusionOk="0">
                <a:moveTo>
                  <a:pt x="34821" y="538"/>
                </a:moveTo>
                <a:lnTo>
                  <a:pt x="52541" y="12348"/>
                </a:lnTo>
                <a:lnTo>
                  <a:pt x="52457" y="15831"/>
                </a:lnTo>
                <a:lnTo>
                  <a:pt x="47335" y="42333"/>
                </a:lnTo>
                <a:lnTo>
                  <a:pt x="41259" y="68591"/>
                </a:lnTo>
                <a:lnTo>
                  <a:pt x="34230" y="94607"/>
                </a:lnTo>
                <a:lnTo>
                  <a:pt x="26226" y="120394"/>
                </a:lnTo>
                <a:lnTo>
                  <a:pt x="25184" y="123813"/>
                </a:lnTo>
                <a:lnTo>
                  <a:pt x="23097" y="126378"/>
                </a:lnTo>
                <a:lnTo>
                  <a:pt x="16830" y="129797"/>
                </a:lnTo>
                <a:lnTo>
                  <a:pt x="13543" y="130165"/>
                </a:lnTo>
                <a:lnTo>
                  <a:pt x="6659" y="128218"/>
                </a:lnTo>
                <a:lnTo>
                  <a:pt x="4042" y="126181"/>
                </a:lnTo>
                <a:lnTo>
                  <a:pt x="457" y="119977"/>
                </a:lnTo>
                <a:lnTo>
                  <a:pt x="0" y="116693"/>
                </a:lnTo>
                <a:lnTo>
                  <a:pt x="876" y="113226"/>
                </a:lnTo>
                <a:lnTo>
                  <a:pt x="8604" y="88510"/>
                </a:lnTo>
                <a:lnTo>
                  <a:pt x="15550" y="63586"/>
                </a:lnTo>
                <a:lnTo>
                  <a:pt x="21712" y="38454"/>
                </a:lnTo>
                <a:lnTo>
                  <a:pt x="27092" y="13114"/>
                </a:lnTo>
                <a:lnTo>
                  <a:pt x="26871" y="8718"/>
                </a:lnTo>
                <a:lnTo>
                  <a:pt x="28500" y="5183"/>
                </a:lnTo>
                <a:lnTo>
                  <a:pt x="34821" y="538"/>
                </a:lnTo>
                <a:close/>
              </a:path>
            </a:pathLst>
          </a:custGeom>
          <a:solidFill>
            <a:srgbClr val="FFFFFF"/>
          </a:solidFill>
          <a:ln>
            <a:noFill/>
          </a:ln>
        </p:spPr>
        <p:txBody>
          <a:bodyPr spcFirstLastPara="1" wrap="square" lIns="0" tIns="0" rIns="0" bIns="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pic>
        <p:nvPicPr>
          <p:cNvPr id="123" name="Google Shape;123;p3"/>
          <p:cNvPicPr preferRelativeResize="0"/>
          <p:nvPr/>
        </p:nvPicPr>
        <p:blipFill rotWithShape="1">
          <a:blip r:embed="rId15">
            <a:alphaModFix/>
          </a:blip>
          <a:srcRect/>
          <a:stretch/>
        </p:blipFill>
        <p:spPr>
          <a:xfrm>
            <a:off x="6090741" y="267117"/>
            <a:ext cx="146496" cy="143733"/>
          </a:xfrm>
          <a:prstGeom prst="rect">
            <a:avLst/>
          </a:prstGeom>
          <a:noFill/>
          <a:ln>
            <a:noFill/>
          </a:ln>
        </p:spPr>
      </p:pic>
      <p:sp>
        <p:nvSpPr>
          <p:cNvPr id="125" name="Google Shape;125;p3"/>
          <p:cNvSpPr txBox="1"/>
          <p:nvPr/>
        </p:nvSpPr>
        <p:spPr>
          <a:xfrm>
            <a:off x="2659296" y="684857"/>
            <a:ext cx="3216888" cy="315471"/>
          </a:xfrm>
          <a:prstGeom prst="rect">
            <a:avLst/>
          </a:prstGeom>
          <a:noFill/>
          <a:ln>
            <a:noFill/>
          </a:ln>
        </p:spPr>
        <p:txBody>
          <a:bodyPr spcFirstLastPara="1" wrap="square" lIns="91425" tIns="45700" rIns="91425" bIns="45700" anchor="t" anchorCtr="0">
            <a:noAutofit/>
          </a:bodyPr>
          <a:lstStyle/>
          <a:p>
            <a:pPr marL="0" marR="0" lvl="0" indent="0" algn="ctr" rtl="0">
              <a:spcBef>
                <a:spcPts val="0"/>
              </a:spcBef>
              <a:spcAft>
                <a:spcPts val="0"/>
              </a:spcAft>
              <a:buNone/>
            </a:pPr>
            <a:endParaRPr sz="1800">
              <a:solidFill>
                <a:srgbClr val="FECE1C"/>
              </a:solidFill>
              <a:latin typeface="Arial"/>
              <a:ea typeface="Arial"/>
              <a:cs typeface="Arial"/>
              <a:sym typeface="Arial"/>
            </a:endParaRPr>
          </a:p>
        </p:txBody>
      </p:sp>
      <p:sp>
        <p:nvSpPr>
          <p:cNvPr id="126" name="Google Shape;126;p3"/>
          <p:cNvSpPr txBox="1"/>
          <p:nvPr/>
        </p:nvSpPr>
        <p:spPr>
          <a:xfrm>
            <a:off x="1878563" y="115669"/>
            <a:ext cx="2643672" cy="646331"/>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1800">
                <a:solidFill>
                  <a:schemeClr val="lt1"/>
                </a:solidFill>
                <a:latin typeface="Arial"/>
                <a:ea typeface="Arial"/>
                <a:cs typeface="Arial"/>
                <a:sym typeface="Arial"/>
              </a:rPr>
              <a:t>How to Insert Image</a:t>
            </a:r>
            <a:endParaRPr/>
          </a:p>
          <a:p>
            <a:pPr marL="0" marR="0" lvl="0" indent="0" algn="ctr" rtl="0">
              <a:spcBef>
                <a:spcPts val="0"/>
              </a:spcBef>
              <a:spcAft>
                <a:spcPts val="0"/>
              </a:spcAft>
              <a:buNone/>
            </a:pPr>
            <a:r>
              <a:rPr lang="en-US" sz="1800">
                <a:solidFill>
                  <a:schemeClr val="lt1"/>
                </a:solidFill>
                <a:latin typeface="Arial"/>
                <a:ea typeface="Arial"/>
                <a:cs typeface="Arial"/>
                <a:sym typeface="Arial"/>
              </a:rPr>
              <a:t>into Circle</a:t>
            </a:r>
            <a:endParaRPr/>
          </a:p>
        </p:txBody>
      </p:sp>
      <p:sp>
        <p:nvSpPr>
          <p:cNvPr id="127" name="Google Shape;127;p3"/>
          <p:cNvSpPr txBox="1"/>
          <p:nvPr/>
        </p:nvSpPr>
        <p:spPr>
          <a:xfrm>
            <a:off x="1176412" y="3400785"/>
            <a:ext cx="4047971" cy="993862"/>
          </a:xfrm>
          <a:prstGeom prst="rect">
            <a:avLst/>
          </a:prstGeom>
          <a:noFill/>
          <a:ln>
            <a:noFill/>
          </a:ln>
        </p:spPr>
        <p:txBody>
          <a:bodyPr spcFirstLastPara="1" wrap="square" lIns="0" tIns="191750" rIns="0" bIns="0" anchor="t" anchorCtr="0">
            <a:spAutoFit/>
          </a:bodyPr>
          <a:lstStyle/>
          <a:p>
            <a:pPr marL="0" marR="0" lvl="0" indent="0" algn="ctr" rtl="0">
              <a:spcBef>
                <a:spcPts val="0"/>
              </a:spcBef>
              <a:spcAft>
                <a:spcPts val="0"/>
              </a:spcAft>
              <a:buNone/>
            </a:pPr>
            <a:r>
              <a:rPr lang="en-US" sz="1400" dirty="0">
                <a:solidFill>
                  <a:schemeClr val="lt1"/>
                </a:solidFill>
                <a:latin typeface="Arial"/>
                <a:ea typeface="Arial"/>
                <a:cs typeface="Arial"/>
                <a:sym typeface="Arial"/>
              </a:rPr>
              <a:t>Step 2:</a:t>
            </a:r>
            <a:endParaRPr dirty="0"/>
          </a:p>
          <a:p>
            <a:pPr marL="0" marR="0" lvl="0" indent="0" algn="ctr" rtl="0">
              <a:spcBef>
                <a:spcPts val="1200"/>
              </a:spcBef>
              <a:spcAft>
                <a:spcPts val="0"/>
              </a:spcAft>
              <a:buNone/>
            </a:pPr>
            <a:r>
              <a:rPr lang="en-US" sz="1400" dirty="0">
                <a:solidFill>
                  <a:schemeClr val="lt1"/>
                </a:solidFill>
                <a:latin typeface="Arial"/>
                <a:ea typeface="Arial"/>
                <a:cs typeface="Arial"/>
                <a:sym typeface="Arial"/>
              </a:rPr>
              <a:t>On the ‘Shape Format’ tab, press ‘Shape Fill’ and then ‘Picture’</a:t>
            </a:r>
            <a:endParaRPr sz="1400" dirty="0">
              <a:solidFill>
                <a:schemeClr val="lt1"/>
              </a:solidFill>
              <a:latin typeface="Arial"/>
              <a:ea typeface="Arial"/>
              <a:cs typeface="Arial"/>
              <a:sym typeface="Arial"/>
            </a:endParaRPr>
          </a:p>
        </p:txBody>
      </p:sp>
      <p:pic>
        <p:nvPicPr>
          <p:cNvPr id="128" name="Google Shape;128;p3" descr="Graphical user interface, application&#10;&#10;Description automatically generated"/>
          <p:cNvPicPr preferRelativeResize="0"/>
          <p:nvPr/>
        </p:nvPicPr>
        <p:blipFill rotWithShape="1">
          <a:blip r:embed="rId16">
            <a:alphaModFix/>
          </a:blip>
          <a:srcRect/>
          <a:stretch/>
        </p:blipFill>
        <p:spPr>
          <a:xfrm>
            <a:off x="540569" y="771465"/>
            <a:ext cx="5319658" cy="2629320"/>
          </a:xfrm>
          <a:prstGeom prst="rect">
            <a:avLst/>
          </a:prstGeom>
          <a:noFill/>
          <a:ln>
            <a:noFill/>
          </a:ln>
        </p:spPr>
      </p:pic>
      <p:pic>
        <p:nvPicPr>
          <p:cNvPr id="2" name="Google Shape;94;p2">
            <a:extLst>
              <a:ext uri="{FF2B5EF4-FFF2-40B4-BE49-F238E27FC236}">
                <a16:creationId xmlns:a16="http://schemas.microsoft.com/office/drawing/2014/main" id="{84F4508C-129B-11AF-6E6D-89DF24A9E012}"/>
              </a:ext>
            </a:extLst>
          </p:cNvPr>
          <p:cNvPicPr preferRelativeResize="0"/>
          <p:nvPr/>
        </p:nvPicPr>
        <p:blipFill rotWithShape="1">
          <a:blip r:embed="rId17">
            <a:alphaModFix/>
          </a:blip>
          <a:srcRect/>
          <a:stretch/>
        </p:blipFill>
        <p:spPr>
          <a:xfrm>
            <a:off x="5120051" y="3411856"/>
            <a:ext cx="1280748" cy="1160143"/>
          </a:xfrm>
          <a:prstGeom prst="rect">
            <a:avLst/>
          </a:prstGeom>
          <a:noFill/>
          <a:ln>
            <a:noFill/>
          </a:ln>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32"/>
        <p:cNvGrpSpPr/>
        <p:nvPr/>
      </p:nvGrpSpPr>
      <p:grpSpPr>
        <a:xfrm>
          <a:off x="0" y="0"/>
          <a:ext cx="0" cy="0"/>
          <a:chOff x="0" y="0"/>
          <a:chExt cx="0" cy="0"/>
        </a:xfrm>
      </p:grpSpPr>
      <p:sp>
        <p:nvSpPr>
          <p:cNvPr id="133" name="Google Shape;133;p4"/>
          <p:cNvSpPr/>
          <p:nvPr/>
        </p:nvSpPr>
        <p:spPr>
          <a:xfrm>
            <a:off x="0" y="0"/>
            <a:ext cx="6400800" cy="4572000"/>
          </a:xfrm>
          <a:custGeom>
            <a:avLst/>
            <a:gdLst/>
            <a:ahLst/>
            <a:cxnLst/>
            <a:rect l="l" t="t" r="r" b="b"/>
            <a:pathLst>
              <a:path w="6400800" h="4572000" extrusionOk="0">
                <a:moveTo>
                  <a:pt x="6400799" y="4571999"/>
                </a:moveTo>
                <a:lnTo>
                  <a:pt x="0" y="4571999"/>
                </a:lnTo>
                <a:lnTo>
                  <a:pt x="0" y="0"/>
                </a:lnTo>
                <a:lnTo>
                  <a:pt x="6400799" y="0"/>
                </a:lnTo>
                <a:lnTo>
                  <a:pt x="6400799" y="4571999"/>
                </a:lnTo>
                <a:close/>
              </a:path>
            </a:pathLst>
          </a:custGeom>
          <a:solidFill>
            <a:srgbClr val="2F597B"/>
          </a:solidFill>
          <a:ln>
            <a:noFill/>
          </a:ln>
        </p:spPr>
        <p:txBody>
          <a:bodyPr spcFirstLastPara="1" wrap="square" lIns="0" tIns="0" rIns="0" bIns="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pic>
        <p:nvPicPr>
          <p:cNvPr id="134" name="Google Shape;134;p4"/>
          <p:cNvPicPr preferRelativeResize="0"/>
          <p:nvPr/>
        </p:nvPicPr>
        <p:blipFill rotWithShape="1">
          <a:blip r:embed="rId3">
            <a:alphaModFix/>
          </a:blip>
          <a:srcRect/>
          <a:stretch/>
        </p:blipFill>
        <p:spPr>
          <a:xfrm>
            <a:off x="1352" y="3844924"/>
            <a:ext cx="101212" cy="97971"/>
          </a:xfrm>
          <a:prstGeom prst="rect">
            <a:avLst/>
          </a:prstGeom>
          <a:noFill/>
          <a:ln>
            <a:noFill/>
          </a:ln>
        </p:spPr>
      </p:pic>
      <p:pic>
        <p:nvPicPr>
          <p:cNvPr id="135" name="Google Shape;135;p4"/>
          <p:cNvPicPr preferRelativeResize="0"/>
          <p:nvPr/>
        </p:nvPicPr>
        <p:blipFill rotWithShape="1">
          <a:blip r:embed="rId4">
            <a:alphaModFix/>
          </a:blip>
          <a:srcRect/>
          <a:stretch/>
        </p:blipFill>
        <p:spPr>
          <a:xfrm>
            <a:off x="797789" y="3884012"/>
            <a:ext cx="114738" cy="78729"/>
          </a:xfrm>
          <a:prstGeom prst="rect">
            <a:avLst/>
          </a:prstGeom>
          <a:noFill/>
          <a:ln>
            <a:noFill/>
          </a:ln>
        </p:spPr>
      </p:pic>
      <p:pic>
        <p:nvPicPr>
          <p:cNvPr id="136" name="Google Shape;136;p4"/>
          <p:cNvPicPr preferRelativeResize="0"/>
          <p:nvPr/>
        </p:nvPicPr>
        <p:blipFill rotWithShape="1">
          <a:blip r:embed="rId5">
            <a:alphaModFix/>
          </a:blip>
          <a:srcRect/>
          <a:stretch/>
        </p:blipFill>
        <p:spPr>
          <a:xfrm>
            <a:off x="151830" y="3984141"/>
            <a:ext cx="105943" cy="88557"/>
          </a:xfrm>
          <a:prstGeom prst="rect">
            <a:avLst/>
          </a:prstGeom>
          <a:noFill/>
          <a:ln>
            <a:noFill/>
          </a:ln>
        </p:spPr>
      </p:pic>
      <p:pic>
        <p:nvPicPr>
          <p:cNvPr id="137" name="Google Shape;137;p4"/>
          <p:cNvPicPr preferRelativeResize="0"/>
          <p:nvPr/>
        </p:nvPicPr>
        <p:blipFill rotWithShape="1">
          <a:blip r:embed="rId6">
            <a:alphaModFix/>
          </a:blip>
          <a:srcRect/>
          <a:stretch/>
        </p:blipFill>
        <p:spPr>
          <a:xfrm>
            <a:off x="666484" y="4009596"/>
            <a:ext cx="85069" cy="111057"/>
          </a:xfrm>
          <a:prstGeom prst="rect">
            <a:avLst/>
          </a:prstGeom>
          <a:noFill/>
          <a:ln>
            <a:noFill/>
          </a:ln>
        </p:spPr>
      </p:pic>
      <p:sp>
        <p:nvSpPr>
          <p:cNvPr id="138" name="Google Shape;138;p4"/>
          <p:cNvSpPr/>
          <p:nvPr/>
        </p:nvSpPr>
        <p:spPr>
          <a:xfrm>
            <a:off x="985686" y="3861055"/>
            <a:ext cx="123825" cy="46355"/>
          </a:xfrm>
          <a:custGeom>
            <a:avLst/>
            <a:gdLst/>
            <a:ahLst/>
            <a:cxnLst/>
            <a:rect l="l" t="t" r="r" b="b"/>
            <a:pathLst>
              <a:path w="123825" h="46354" extrusionOk="0">
                <a:moveTo>
                  <a:pt x="120953" y="40662"/>
                </a:moveTo>
                <a:lnTo>
                  <a:pt x="117865" y="43719"/>
                </a:lnTo>
                <a:lnTo>
                  <a:pt x="115157" y="45016"/>
                </a:lnTo>
                <a:lnTo>
                  <a:pt x="108874" y="45789"/>
                </a:lnTo>
                <a:lnTo>
                  <a:pt x="105939" y="45186"/>
                </a:lnTo>
                <a:lnTo>
                  <a:pt x="86272" y="34495"/>
                </a:lnTo>
                <a:lnTo>
                  <a:pt x="65392" y="28330"/>
                </a:lnTo>
                <a:lnTo>
                  <a:pt x="41065" y="25418"/>
                </a:lnTo>
                <a:lnTo>
                  <a:pt x="13788" y="26079"/>
                </a:lnTo>
                <a:lnTo>
                  <a:pt x="10332" y="26303"/>
                </a:lnTo>
                <a:lnTo>
                  <a:pt x="7294" y="25289"/>
                </a:lnTo>
                <a:lnTo>
                  <a:pt x="2050" y="20783"/>
                </a:lnTo>
                <a:lnTo>
                  <a:pt x="591" y="17932"/>
                </a:lnTo>
                <a:lnTo>
                  <a:pt x="0" y="11034"/>
                </a:lnTo>
                <a:lnTo>
                  <a:pt x="951" y="7968"/>
                </a:lnTo>
                <a:lnTo>
                  <a:pt x="5347" y="2603"/>
                </a:lnTo>
                <a:lnTo>
                  <a:pt x="8167" y="1067"/>
                </a:lnTo>
                <a:lnTo>
                  <a:pt x="11608" y="677"/>
                </a:lnTo>
                <a:lnTo>
                  <a:pt x="43662" y="0"/>
                </a:lnTo>
                <a:lnTo>
                  <a:pt x="72299" y="3366"/>
                </a:lnTo>
                <a:lnTo>
                  <a:pt x="118056" y="22918"/>
                </a:lnTo>
                <a:lnTo>
                  <a:pt x="123518" y="32837"/>
                </a:lnTo>
                <a:lnTo>
                  <a:pt x="123455" y="34496"/>
                </a:lnTo>
                <a:lnTo>
                  <a:pt x="122660" y="37790"/>
                </a:lnTo>
                <a:lnTo>
                  <a:pt x="121959" y="39296"/>
                </a:lnTo>
                <a:lnTo>
                  <a:pt x="120953" y="40662"/>
                </a:lnTo>
                <a:close/>
              </a:path>
            </a:pathLst>
          </a:custGeom>
          <a:solidFill>
            <a:srgbClr val="FFFFFF"/>
          </a:solidFill>
          <a:ln>
            <a:noFill/>
          </a:ln>
        </p:spPr>
        <p:txBody>
          <a:bodyPr spcFirstLastPara="1" wrap="square" lIns="0" tIns="0" rIns="0" bIns="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39" name="Google Shape;139;p4"/>
          <p:cNvSpPr/>
          <p:nvPr/>
        </p:nvSpPr>
        <p:spPr>
          <a:xfrm>
            <a:off x="703711" y="4215776"/>
            <a:ext cx="129539" cy="34290"/>
          </a:xfrm>
          <a:custGeom>
            <a:avLst/>
            <a:gdLst/>
            <a:ahLst/>
            <a:cxnLst/>
            <a:rect l="l" t="t" r="r" b="b"/>
            <a:pathLst>
              <a:path w="129540" h="34289" extrusionOk="0">
                <a:moveTo>
                  <a:pt x="128385" y="17022"/>
                </a:moveTo>
                <a:lnTo>
                  <a:pt x="91454" y="29154"/>
                </a:lnTo>
                <a:lnTo>
                  <a:pt x="38941" y="33729"/>
                </a:lnTo>
                <a:lnTo>
                  <a:pt x="10805" y="34047"/>
                </a:lnTo>
                <a:lnTo>
                  <a:pt x="9163" y="33681"/>
                </a:lnTo>
                <a:lnTo>
                  <a:pt x="0" y="22484"/>
                </a:lnTo>
                <a:lnTo>
                  <a:pt x="162" y="19051"/>
                </a:lnTo>
                <a:lnTo>
                  <a:pt x="12017" y="8487"/>
                </a:lnTo>
                <a:lnTo>
                  <a:pt x="13730" y="8604"/>
                </a:lnTo>
                <a:lnTo>
                  <a:pt x="38604" y="7775"/>
                </a:lnTo>
                <a:lnTo>
                  <a:pt x="63413" y="6124"/>
                </a:lnTo>
                <a:lnTo>
                  <a:pt x="88157" y="3653"/>
                </a:lnTo>
                <a:lnTo>
                  <a:pt x="112834" y="360"/>
                </a:lnTo>
                <a:lnTo>
                  <a:pt x="114530" y="0"/>
                </a:lnTo>
                <a:lnTo>
                  <a:pt x="116225" y="2"/>
                </a:lnTo>
                <a:lnTo>
                  <a:pt x="127425" y="11097"/>
                </a:lnTo>
                <a:lnTo>
                  <a:pt x="129193" y="12793"/>
                </a:lnTo>
                <a:lnTo>
                  <a:pt x="128385" y="17022"/>
                </a:lnTo>
                <a:close/>
              </a:path>
            </a:pathLst>
          </a:custGeom>
          <a:solidFill>
            <a:srgbClr val="FFFFFF"/>
          </a:solidFill>
          <a:ln>
            <a:noFill/>
          </a:ln>
        </p:spPr>
        <p:txBody>
          <a:bodyPr spcFirstLastPara="1" wrap="square" lIns="0" tIns="0" rIns="0" bIns="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pic>
        <p:nvPicPr>
          <p:cNvPr id="140" name="Google Shape;140;p4"/>
          <p:cNvPicPr preferRelativeResize="0"/>
          <p:nvPr/>
        </p:nvPicPr>
        <p:blipFill rotWithShape="1">
          <a:blip r:embed="rId7">
            <a:alphaModFix/>
          </a:blip>
          <a:srcRect/>
          <a:stretch/>
        </p:blipFill>
        <p:spPr>
          <a:xfrm>
            <a:off x="1068260" y="3973106"/>
            <a:ext cx="70025" cy="117670"/>
          </a:xfrm>
          <a:prstGeom prst="rect">
            <a:avLst/>
          </a:prstGeom>
          <a:noFill/>
          <a:ln>
            <a:noFill/>
          </a:ln>
        </p:spPr>
      </p:pic>
      <p:pic>
        <p:nvPicPr>
          <p:cNvPr id="141" name="Google Shape;141;p4"/>
          <p:cNvPicPr preferRelativeResize="0"/>
          <p:nvPr/>
        </p:nvPicPr>
        <p:blipFill rotWithShape="1">
          <a:blip r:embed="rId8">
            <a:alphaModFix/>
          </a:blip>
          <a:srcRect/>
          <a:stretch/>
        </p:blipFill>
        <p:spPr>
          <a:xfrm>
            <a:off x="905037" y="4135408"/>
            <a:ext cx="114964" cy="76284"/>
          </a:xfrm>
          <a:prstGeom prst="rect">
            <a:avLst/>
          </a:prstGeom>
          <a:noFill/>
          <a:ln>
            <a:noFill/>
          </a:ln>
        </p:spPr>
      </p:pic>
      <p:pic>
        <p:nvPicPr>
          <p:cNvPr id="142" name="Google Shape;142;p4"/>
          <p:cNvPicPr preferRelativeResize="0"/>
          <p:nvPr/>
        </p:nvPicPr>
        <p:blipFill rotWithShape="1">
          <a:blip r:embed="rId9">
            <a:alphaModFix/>
          </a:blip>
          <a:srcRect/>
          <a:stretch/>
        </p:blipFill>
        <p:spPr>
          <a:xfrm>
            <a:off x="318813" y="4102023"/>
            <a:ext cx="116544" cy="74407"/>
          </a:xfrm>
          <a:prstGeom prst="rect">
            <a:avLst/>
          </a:prstGeom>
          <a:noFill/>
          <a:ln>
            <a:noFill/>
          </a:ln>
        </p:spPr>
      </p:pic>
      <p:sp>
        <p:nvSpPr>
          <p:cNvPr id="143" name="Google Shape;143;p4"/>
          <p:cNvSpPr/>
          <p:nvPr/>
        </p:nvSpPr>
        <p:spPr>
          <a:xfrm>
            <a:off x="570035" y="4385261"/>
            <a:ext cx="29209" cy="128270"/>
          </a:xfrm>
          <a:custGeom>
            <a:avLst/>
            <a:gdLst/>
            <a:ahLst/>
            <a:cxnLst/>
            <a:rect l="l" t="t" r="r" b="b"/>
            <a:pathLst>
              <a:path w="29209" h="128270" extrusionOk="0">
                <a:moveTo>
                  <a:pt x="20814" y="126909"/>
                </a:moveTo>
                <a:lnTo>
                  <a:pt x="18010" y="128104"/>
                </a:lnTo>
                <a:lnTo>
                  <a:pt x="11290" y="127911"/>
                </a:lnTo>
                <a:lnTo>
                  <a:pt x="8318" y="126780"/>
                </a:lnTo>
                <a:lnTo>
                  <a:pt x="3167" y="122448"/>
                </a:lnTo>
                <a:lnTo>
                  <a:pt x="1544" y="119714"/>
                </a:lnTo>
                <a:lnTo>
                  <a:pt x="874" y="116413"/>
                </a:lnTo>
                <a:lnTo>
                  <a:pt x="0" y="90295"/>
                </a:lnTo>
                <a:lnTo>
                  <a:pt x="78" y="64195"/>
                </a:lnTo>
                <a:lnTo>
                  <a:pt x="1108" y="38111"/>
                </a:lnTo>
                <a:lnTo>
                  <a:pt x="3107" y="12027"/>
                </a:lnTo>
                <a:lnTo>
                  <a:pt x="3354" y="8573"/>
                </a:lnTo>
                <a:lnTo>
                  <a:pt x="4772" y="5692"/>
                </a:lnTo>
                <a:lnTo>
                  <a:pt x="9950" y="1077"/>
                </a:lnTo>
                <a:lnTo>
                  <a:pt x="12974" y="0"/>
                </a:lnTo>
                <a:lnTo>
                  <a:pt x="19890" y="305"/>
                </a:lnTo>
                <a:lnTo>
                  <a:pt x="22799" y="1644"/>
                </a:lnTo>
                <a:lnTo>
                  <a:pt x="27519" y="6695"/>
                </a:lnTo>
                <a:lnTo>
                  <a:pt x="28659" y="9689"/>
                </a:lnTo>
                <a:lnTo>
                  <a:pt x="28578" y="13151"/>
                </a:lnTo>
                <a:lnTo>
                  <a:pt x="26608" y="38164"/>
                </a:lnTo>
                <a:lnTo>
                  <a:pt x="25421" y="63200"/>
                </a:lnTo>
                <a:lnTo>
                  <a:pt x="25019" y="88258"/>
                </a:lnTo>
                <a:lnTo>
                  <a:pt x="25400" y="113338"/>
                </a:lnTo>
                <a:lnTo>
                  <a:pt x="26556" y="117432"/>
                </a:lnTo>
                <a:lnTo>
                  <a:pt x="25779" y="121127"/>
                </a:lnTo>
                <a:lnTo>
                  <a:pt x="20814" y="126909"/>
                </a:lnTo>
                <a:close/>
              </a:path>
            </a:pathLst>
          </a:custGeom>
          <a:solidFill>
            <a:srgbClr val="FFFFFF"/>
          </a:solidFill>
          <a:ln>
            <a:noFill/>
          </a:ln>
        </p:spPr>
        <p:txBody>
          <a:bodyPr spcFirstLastPara="1" wrap="square" lIns="0" tIns="0" rIns="0" bIns="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pic>
        <p:nvPicPr>
          <p:cNvPr id="144" name="Google Shape;144;p4"/>
          <p:cNvPicPr preferRelativeResize="0"/>
          <p:nvPr/>
        </p:nvPicPr>
        <p:blipFill rotWithShape="1">
          <a:blip r:embed="rId10">
            <a:alphaModFix/>
          </a:blip>
          <a:srcRect/>
          <a:stretch/>
        </p:blipFill>
        <p:spPr>
          <a:xfrm>
            <a:off x="503387" y="4185131"/>
            <a:ext cx="144485" cy="124324"/>
          </a:xfrm>
          <a:prstGeom prst="rect">
            <a:avLst/>
          </a:prstGeom>
          <a:noFill/>
          <a:ln>
            <a:noFill/>
          </a:ln>
        </p:spPr>
      </p:pic>
      <p:sp>
        <p:nvSpPr>
          <p:cNvPr id="145" name="Google Shape;145;p4"/>
          <p:cNvSpPr/>
          <p:nvPr/>
        </p:nvSpPr>
        <p:spPr>
          <a:xfrm>
            <a:off x="5755747" y="567134"/>
            <a:ext cx="128270" cy="59055"/>
          </a:xfrm>
          <a:custGeom>
            <a:avLst/>
            <a:gdLst/>
            <a:ahLst/>
            <a:cxnLst/>
            <a:rect l="l" t="t" r="r" b="b"/>
            <a:pathLst>
              <a:path w="128270" h="59054" extrusionOk="0">
                <a:moveTo>
                  <a:pt x="7891" y="32988"/>
                </a:moveTo>
                <a:lnTo>
                  <a:pt x="9495" y="32425"/>
                </a:lnTo>
                <a:lnTo>
                  <a:pt x="11304" y="32446"/>
                </a:lnTo>
                <a:lnTo>
                  <a:pt x="36376" y="26612"/>
                </a:lnTo>
                <a:lnTo>
                  <a:pt x="61027" y="19469"/>
                </a:lnTo>
                <a:lnTo>
                  <a:pt x="85257" y="11015"/>
                </a:lnTo>
                <a:lnTo>
                  <a:pt x="109080" y="1271"/>
                </a:lnTo>
                <a:lnTo>
                  <a:pt x="110656" y="541"/>
                </a:lnTo>
                <a:lnTo>
                  <a:pt x="112312" y="141"/>
                </a:lnTo>
                <a:lnTo>
                  <a:pt x="127823" y="14389"/>
                </a:lnTo>
                <a:lnTo>
                  <a:pt x="127568" y="16078"/>
                </a:lnTo>
                <a:lnTo>
                  <a:pt x="69540" y="45370"/>
                </a:lnTo>
                <a:lnTo>
                  <a:pt x="14858" y="59033"/>
                </a:lnTo>
                <a:lnTo>
                  <a:pt x="13119" y="59046"/>
                </a:lnTo>
                <a:lnTo>
                  <a:pt x="9634" y="58370"/>
                </a:lnTo>
                <a:lnTo>
                  <a:pt x="0" y="42381"/>
                </a:lnTo>
                <a:lnTo>
                  <a:pt x="1870" y="37702"/>
                </a:lnTo>
                <a:lnTo>
                  <a:pt x="7891" y="32988"/>
                </a:lnTo>
                <a:close/>
              </a:path>
            </a:pathLst>
          </a:custGeom>
          <a:solidFill>
            <a:srgbClr val="FFFFFF"/>
          </a:solidFill>
          <a:ln>
            <a:noFill/>
          </a:ln>
        </p:spPr>
        <p:txBody>
          <a:bodyPr spcFirstLastPara="1" wrap="square" lIns="0" tIns="0" rIns="0" bIns="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pic>
        <p:nvPicPr>
          <p:cNvPr id="146" name="Google Shape;146;p4"/>
          <p:cNvPicPr preferRelativeResize="0"/>
          <p:nvPr/>
        </p:nvPicPr>
        <p:blipFill rotWithShape="1">
          <a:blip r:embed="rId11">
            <a:alphaModFix/>
          </a:blip>
          <a:srcRect/>
          <a:stretch/>
        </p:blipFill>
        <p:spPr>
          <a:xfrm>
            <a:off x="5946273" y="439349"/>
            <a:ext cx="105456" cy="98571"/>
          </a:xfrm>
          <a:prstGeom prst="rect">
            <a:avLst/>
          </a:prstGeom>
          <a:noFill/>
          <a:ln>
            <a:noFill/>
          </a:ln>
        </p:spPr>
      </p:pic>
      <p:pic>
        <p:nvPicPr>
          <p:cNvPr id="147" name="Google Shape;147;p4"/>
          <p:cNvPicPr preferRelativeResize="0"/>
          <p:nvPr/>
        </p:nvPicPr>
        <p:blipFill rotWithShape="1">
          <a:blip r:embed="rId12">
            <a:alphaModFix/>
          </a:blip>
          <a:srcRect/>
          <a:stretch/>
        </p:blipFill>
        <p:spPr>
          <a:xfrm>
            <a:off x="5557088" y="555694"/>
            <a:ext cx="120385" cy="69603"/>
          </a:xfrm>
          <a:prstGeom prst="rect">
            <a:avLst/>
          </a:prstGeom>
          <a:noFill/>
          <a:ln>
            <a:noFill/>
          </a:ln>
        </p:spPr>
      </p:pic>
      <p:sp>
        <p:nvSpPr>
          <p:cNvPr id="148" name="Google Shape;148;p4"/>
          <p:cNvSpPr/>
          <p:nvPr/>
        </p:nvSpPr>
        <p:spPr>
          <a:xfrm>
            <a:off x="5912000" y="285052"/>
            <a:ext cx="132715" cy="41910"/>
          </a:xfrm>
          <a:custGeom>
            <a:avLst/>
            <a:gdLst/>
            <a:ahLst/>
            <a:cxnLst/>
            <a:rect l="l" t="t" r="r" b="b"/>
            <a:pathLst>
              <a:path w="132714" h="41910" extrusionOk="0">
                <a:moveTo>
                  <a:pt x="1784" y="5394"/>
                </a:moveTo>
                <a:lnTo>
                  <a:pt x="5920" y="2695"/>
                </a:lnTo>
                <a:lnTo>
                  <a:pt x="8646" y="1377"/>
                </a:lnTo>
                <a:lnTo>
                  <a:pt x="11505" y="478"/>
                </a:lnTo>
                <a:lnTo>
                  <a:pt x="14497" y="0"/>
                </a:lnTo>
                <a:lnTo>
                  <a:pt x="41703" y="1933"/>
                </a:lnTo>
                <a:lnTo>
                  <a:pt x="95551" y="9773"/>
                </a:lnTo>
                <a:lnTo>
                  <a:pt x="131239" y="23413"/>
                </a:lnTo>
                <a:lnTo>
                  <a:pt x="132245" y="28588"/>
                </a:lnTo>
                <a:lnTo>
                  <a:pt x="132119" y="30323"/>
                </a:lnTo>
                <a:lnTo>
                  <a:pt x="118550" y="41741"/>
                </a:lnTo>
                <a:lnTo>
                  <a:pt x="116820" y="41567"/>
                </a:lnTo>
                <a:lnTo>
                  <a:pt x="115125" y="41043"/>
                </a:lnTo>
                <a:lnTo>
                  <a:pt x="89925" y="35983"/>
                </a:lnTo>
                <a:lnTo>
                  <a:pt x="64603" y="31765"/>
                </a:lnTo>
                <a:lnTo>
                  <a:pt x="39158" y="28389"/>
                </a:lnTo>
                <a:lnTo>
                  <a:pt x="13590" y="25855"/>
                </a:lnTo>
                <a:lnTo>
                  <a:pt x="11802" y="25816"/>
                </a:lnTo>
                <a:lnTo>
                  <a:pt x="10099" y="25412"/>
                </a:lnTo>
                <a:lnTo>
                  <a:pt x="1151" y="13362"/>
                </a:lnTo>
                <a:lnTo>
                  <a:pt x="1388" y="11588"/>
                </a:lnTo>
                <a:lnTo>
                  <a:pt x="0" y="9461"/>
                </a:lnTo>
                <a:lnTo>
                  <a:pt x="1784" y="5394"/>
                </a:lnTo>
                <a:close/>
              </a:path>
            </a:pathLst>
          </a:custGeom>
          <a:solidFill>
            <a:srgbClr val="FFFFFF"/>
          </a:solidFill>
          <a:ln>
            <a:noFill/>
          </a:ln>
        </p:spPr>
        <p:txBody>
          <a:bodyPr spcFirstLastPara="1" wrap="square" lIns="0" tIns="0" rIns="0" bIns="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pic>
        <p:nvPicPr>
          <p:cNvPr id="149" name="Google Shape;149;p4"/>
          <p:cNvPicPr preferRelativeResize="0"/>
          <p:nvPr/>
        </p:nvPicPr>
        <p:blipFill rotWithShape="1">
          <a:blip r:embed="rId13">
            <a:alphaModFix/>
          </a:blip>
          <a:srcRect/>
          <a:stretch/>
        </p:blipFill>
        <p:spPr>
          <a:xfrm>
            <a:off x="5549011" y="374106"/>
            <a:ext cx="92064" cy="108592"/>
          </a:xfrm>
          <a:prstGeom prst="rect">
            <a:avLst/>
          </a:prstGeom>
          <a:noFill/>
          <a:ln>
            <a:noFill/>
          </a:ln>
        </p:spPr>
      </p:pic>
      <p:sp>
        <p:nvSpPr>
          <p:cNvPr id="150" name="Google Shape;150;p4"/>
          <p:cNvSpPr/>
          <p:nvPr/>
        </p:nvSpPr>
        <p:spPr>
          <a:xfrm>
            <a:off x="5704813" y="290968"/>
            <a:ext cx="128905" cy="57150"/>
          </a:xfrm>
          <a:custGeom>
            <a:avLst/>
            <a:gdLst/>
            <a:ahLst/>
            <a:cxnLst/>
            <a:rect l="l" t="t" r="r" b="b"/>
            <a:pathLst>
              <a:path w="128904" h="57150" extrusionOk="0">
                <a:moveTo>
                  <a:pt x="3403" y="34180"/>
                </a:moveTo>
                <a:lnTo>
                  <a:pt x="59353" y="13197"/>
                </a:lnTo>
                <a:lnTo>
                  <a:pt x="113828" y="12"/>
                </a:lnTo>
                <a:lnTo>
                  <a:pt x="115567" y="0"/>
                </a:lnTo>
                <a:lnTo>
                  <a:pt x="119052" y="676"/>
                </a:lnTo>
                <a:lnTo>
                  <a:pt x="128276" y="14434"/>
                </a:lnTo>
                <a:lnTo>
                  <a:pt x="127521" y="17707"/>
                </a:lnTo>
                <a:lnTo>
                  <a:pt x="123557" y="23676"/>
                </a:lnTo>
                <a:lnTo>
                  <a:pt x="120837" y="25637"/>
                </a:lnTo>
                <a:lnTo>
                  <a:pt x="117379" y="26573"/>
                </a:lnTo>
                <a:lnTo>
                  <a:pt x="92104" y="31105"/>
                </a:lnTo>
                <a:lnTo>
                  <a:pt x="67332" y="37356"/>
                </a:lnTo>
                <a:lnTo>
                  <a:pt x="43063" y="45327"/>
                </a:lnTo>
                <a:lnTo>
                  <a:pt x="19296" y="55017"/>
                </a:lnTo>
                <a:lnTo>
                  <a:pt x="16010" y="56442"/>
                </a:lnTo>
                <a:lnTo>
                  <a:pt x="12682" y="56534"/>
                </a:lnTo>
                <a:lnTo>
                  <a:pt x="5944" y="54054"/>
                </a:lnTo>
                <a:lnTo>
                  <a:pt x="3462" y="51823"/>
                </a:lnTo>
                <a:lnTo>
                  <a:pt x="349" y="45764"/>
                </a:lnTo>
                <a:lnTo>
                  <a:pt x="0" y="42793"/>
                </a:lnTo>
                <a:lnTo>
                  <a:pt x="1636" y="36584"/>
                </a:lnTo>
                <a:lnTo>
                  <a:pt x="3403" y="34180"/>
                </a:lnTo>
                <a:close/>
              </a:path>
            </a:pathLst>
          </a:custGeom>
          <a:solidFill>
            <a:srgbClr val="FFFFFF"/>
          </a:solidFill>
          <a:ln>
            <a:noFill/>
          </a:ln>
        </p:spPr>
        <p:txBody>
          <a:bodyPr spcFirstLastPara="1" wrap="square" lIns="0" tIns="0" rIns="0" bIns="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pic>
        <p:nvPicPr>
          <p:cNvPr id="151" name="Google Shape;151;p4"/>
          <p:cNvPicPr preferRelativeResize="0"/>
          <p:nvPr/>
        </p:nvPicPr>
        <p:blipFill rotWithShape="1">
          <a:blip r:embed="rId14">
            <a:alphaModFix/>
          </a:blip>
          <a:srcRect/>
          <a:stretch/>
        </p:blipFill>
        <p:spPr>
          <a:xfrm>
            <a:off x="6296245" y="444396"/>
            <a:ext cx="104553" cy="96537"/>
          </a:xfrm>
          <a:prstGeom prst="rect">
            <a:avLst/>
          </a:prstGeom>
          <a:noFill/>
          <a:ln>
            <a:noFill/>
          </a:ln>
        </p:spPr>
      </p:pic>
      <p:sp>
        <p:nvSpPr>
          <p:cNvPr id="152" name="Google Shape;152;p4"/>
          <p:cNvSpPr/>
          <p:nvPr/>
        </p:nvSpPr>
        <p:spPr>
          <a:xfrm>
            <a:off x="6185707" y="65821"/>
            <a:ext cx="52705" cy="130175"/>
          </a:xfrm>
          <a:custGeom>
            <a:avLst/>
            <a:gdLst/>
            <a:ahLst/>
            <a:cxnLst/>
            <a:rect l="l" t="t" r="r" b="b"/>
            <a:pathLst>
              <a:path w="52704" h="130175" extrusionOk="0">
                <a:moveTo>
                  <a:pt x="34821" y="538"/>
                </a:moveTo>
                <a:lnTo>
                  <a:pt x="52541" y="12348"/>
                </a:lnTo>
                <a:lnTo>
                  <a:pt x="52457" y="15831"/>
                </a:lnTo>
                <a:lnTo>
                  <a:pt x="47335" y="42333"/>
                </a:lnTo>
                <a:lnTo>
                  <a:pt x="41259" y="68591"/>
                </a:lnTo>
                <a:lnTo>
                  <a:pt x="34230" y="94607"/>
                </a:lnTo>
                <a:lnTo>
                  <a:pt x="26226" y="120394"/>
                </a:lnTo>
                <a:lnTo>
                  <a:pt x="25184" y="123813"/>
                </a:lnTo>
                <a:lnTo>
                  <a:pt x="23097" y="126378"/>
                </a:lnTo>
                <a:lnTo>
                  <a:pt x="16830" y="129797"/>
                </a:lnTo>
                <a:lnTo>
                  <a:pt x="13543" y="130165"/>
                </a:lnTo>
                <a:lnTo>
                  <a:pt x="6659" y="128218"/>
                </a:lnTo>
                <a:lnTo>
                  <a:pt x="4042" y="126181"/>
                </a:lnTo>
                <a:lnTo>
                  <a:pt x="457" y="119977"/>
                </a:lnTo>
                <a:lnTo>
                  <a:pt x="0" y="116693"/>
                </a:lnTo>
                <a:lnTo>
                  <a:pt x="876" y="113226"/>
                </a:lnTo>
                <a:lnTo>
                  <a:pt x="8604" y="88510"/>
                </a:lnTo>
                <a:lnTo>
                  <a:pt x="15550" y="63586"/>
                </a:lnTo>
                <a:lnTo>
                  <a:pt x="21712" y="38454"/>
                </a:lnTo>
                <a:lnTo>
                  <a:pt x="27092" y="13114"/>
                </a:lnTo>
                <a:lnTo>
                  <a:pt x="26871" y="8718"/>
                </a:lnTo>
                <a:lnTo>
                  <a:pt x="28500" y="5183"/>
                </a:lnTo>
                <a:lnTo>
                  <a:pt x="34821" y="538"/>
                </a:lnTo>
                <a:close/>
              </a:path>
            </a:pathLst>
          </a:custGeom>
          <a:solidFill>
            <a:srgbClr val="FFFFFF"/>
          </a:solidFill>
          <a:ln>
            <a:noFill/>
          </a:ln>
        </p:spPr>
        <p:txBody>
          <a:bodyPr spcFirstLastPara="1" wrap="square" lIns="0" tIns="0" rIns="0" bIns="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pic>
        <p:nvPicPr>
          <p:cNvPr id="153" name="Google Shape;153;p4"/>
          <p:cNvPicPr preferRelativeResize="0"/>
          <p:nvPr/>
        </p:nvPicPr>
        <p:blipFill rotWithShape="1">
          <a:blip r:embed="rId15">
            <a:alphaModFix/>
          </a:blip>
          <a:srcRect/>
          <a:stretch/>
        </p:blipFill>
        <p:spPr>
          <a:xfrm>
            <a:off x="6090741" y="267117"/>
            <a:ext cx="146496" cy="143733"/>
          </a:xfrm>
          <a:prstGeom prst="rect">
            <a:avLst/>
          </a:prstGeom>
          <a:noFill/>
          <a:ln>
            <a:noFill/>
          </a:ln>
        </p:spPr>
      </p:pic>
      <p:sp>
        <p:nvSpPr>
          <p:cNvPr id="155" name="Google Shape;155;p4"/>
          <p:cNvSpPr txBox="1"/>
          <p:nvPr/>
        </p:nvSpPr>
        <p:spPr>
          <a:xfrm>
            <a:off x="2659296" y="684857"/>
            <a:ext cx="3216888" cy="315471"/>
          </a:xfrm>
          <a:prstGeom prst="rect">
            <a:avLst/>
          </a:prstGeom>
          <a:noFill/>
          <a:ln>
            <a:noFill/>
          </a:ln>
        </p:spPr>
        <p:txBody>
          <a:bodyPr spcFirstLastPara="1" wrap="square" lIns="91425" tIns="45700" rIns="91425" bIns="45700" anchor="t" anchorCtr="0">
            <a:noAutofit/>
          </a:bodyPr>
          <a:lstStyle/>
          <a:p>
            <a:pPr marL="0" marR="0" lvl="0" indent="0" algn="ctr" rtl="0">
              <a:spcBef>
                <a:spcPts val="0"/>
              </a:spcBef>
              <a:spcAft>
                <a:spcPts val="0"/>
              </a:spcAft>
              <a:buNone/>
            </a:pPr>
            <a:endParaRPr sz="1800">
              <a:solidFill>
                <a:srgbClr val="FECE1C"/>
              </a:solidFill>
              <a:latin typeface="Arial"/>
              <a:ea typeface="Arial"/>
              <a:cs typeface="Arial"/>
              <a:sym typeface="Arial"/>
            </a:endParaRPr>
          </a:p>
        </p:txBody>
      </p:sp>
      <p:sp>
        <p:nvSpPr>
          <p:cNvPr id="156" name="Google Shape;156;p4"/>
          <p:cNvSpPr txBox="1"/>
          <p:nvPr/>
        </p:nvSpPr>
        <p:spPr>
          <a:xfrm>
            <a:off x="1878563" y="115669"/>
            <a:ext cx="2643672" cy="646331"/>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1800">
                <a:solidFill>
                  <a:schemeClr val="lt1"/>
                </a:solidFill>
                <a:latin typeface="Arial"/>
                <a:ea typeface="Arial"/>
                <a:cs typeface="Arial"/>
                <a:sym typeface="Arial"/>
              </a:rPr>
              <a:t>How to Insert Image</a:t>
            </a:r>
            <a:endParaRPr/>
          </a:p>
          <a:p>
            <a:pPr marL="0" marR="0" lvl="0" indent="0" algn="ctr" rtl="0">
              <a:spcBef>
                <a:spcPts val="0"/>
              </a:spcBef>
              <a:spcAft>
                <a:spcPts val="0"/>
              </a:spcAft>
              <a:buNone/>
            </a:pPr>
            <a:r>
              <a:rPr lang="en-US" sz="1800">
                <a:solidFill>
                  <a:schemeClr val="lt1"/>
                </a:solidFill>
                <a:latin typeface="Arial"/>
                <a:ea typeface="Arial"/>
                <a:cs typeface="Arial"/>
                <a:sym typeface="Arial"/>
              </a:rPr>
              <a:t>into Circle</a:t>
            </a:r>
            <a:endParaRPr/>
          </a:p>
        </p:txBody>
      </p:sp>
      <p:sp>
        <p:nvSpPr>
          <p:cNvPr id="157" name="Google Shape;157;p4"/>
          <p:cNvSpPr txBox="1"/>
          <p:nvPr/>
        </p:nvSpPr>
        <p:spPr>
          <a:xfrm>
            <a:off x="321504" y="2895600"/>
            <a:ext cx="5757790" cy="993862"/>
          </a:xfrm>
          <a:prstGeom prst="rect">
            <a:avLst/>
          </a:prstGeom>
          <a:noFill/>
          <a:ln>
            <a:noFill/>
          </a:ln>
        </p:spPr>
        <p:txBody>
          <a:bodyPr spcFirstLastPara="1" wrap="square" lIns="0" tIns="191750" rIns="0" bIns="0" anchor="t" anchorCtr="0">
            <a:spAutoFit/>
          </a:bodyPr>
          <a:lstStyle/>
          <a:p>
            <a:pPr marL="0" marR="0" lvl="0" indent="0" algn="ctr" rtl="0">
              <a:spcBef>
                <a:spcPts val="0"/>
              </a:spcBef>
              <a:spcAft>
                <a:spcPts val="0"/>
              </a:spcAft>
              <a:buNone/>
            </a:pPr>
            <a:r>
              <a:rPr lang="en-US" sz="1400" dirty="0">
                <a:solidFill>
                  <a:schemeClr val="lt1"/>
                </a:solidFill>
                <a:latin typeface="Arial"/>
                <a:ea typeface="Arial"/>
                <a:cs typeface="Arial"/>
                <a:sym typeface="Arial"/>
              </a:rPr>
              <a:t>Step 3:</a:t>
            </a:r>
            <a:endParaRPr dirty="0"/>
          </a:p>
          <a:p>
            <a:pPr marL="0" marR="0" lvl="0" indent="0" algn="ctr" rtl="0">
              <a:spcBef>
                <a:spcPts val="1200"/>
              </a:spcBef>
              <a:spcAft>
                <a:spcPts val="0"/>
              </a:spcAft>
              <a:buNone/>
            </a:pPr>
            <a:r>
              <a:rPr lang="en-US" sz="1400" dirty="0">
                <a:solidFill>
                  <a:schemeClr val="lt1"/>
                </a:solidFill>
                <a:latin typeface="Arial"/>
                <a:ea typeface="Arial"/>
                <a:cs typeface="Arial"/>
                <a:sym typeface="Arial"/>
              </a:rPr>
              <a:t>This will prompt the following window to pop up. Press ‘From a File’ and choose the picture you’d like to attach</a:t>
            </a:r>
            <a:endParaRPr dirty="0"/>
          </a:p>
        </p:txBody>
      </p:sp>
      <p:pic>
        <p:nvPicPr>
          <p:cNvPr id="158" name="Google Shape;158;p4" descr="Graphical user interface, application, PowerPoint&#10;&#10;Description automatically generated"/>
          <p:cNvPicPr preferRelativeResize="0"/>
          <p:nvPr/>
        </p:nvPicPr>
        <p:blipFill rotWithShape="1">
          <a:blip r:embed="rId16">
            <a:alphaModFix/>
          </a:blip>
          <a:srcRect/>
          <a:stretch/>
        </p:blipFill>
        <p:spPr>
          <a:xfrm>
            <a:off x="914399" y="762000"/>
            <a:ext cx="4572000" cy="2255012"/>
          </a:xfrm>
          <a:prstGeom prst="rect">
            <a:avLst/>
          </a:prstGeom>
          <a:noFill/>
          <a:ln>
            <a:noFill/>
          </a:ln>
        </p:spPr>
      </p:pic>
      <p:sp>
        <p:nvSpPr>
          <p:cNvPr id="159" name="Google Shape;159;p4"/>
          <p:cNvSpPr txBox="1"/>
          <p:nvPr/>
        </p:nvSpPr>
        <p:spPr>
          <a:xfrm>
            <a:off x="1295399" y="3889462"/>
            <a:ext cx="3810000" cy="830997"/>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1200" dirty="0">
                <a:solidFill>
                  <a:schemeClr val="lt1"/>
                </a:solidFill>
                <a:latin typeface="Arial"/>
                <a:ea typeface="Arial"/>
                <a:cs typeface="Arial"/>
                <a:sym typeface="Arial"/>
              </a:rPr>
              <a:t>Please make sure the original image is cropped into a square to maintain proportion within the circle – if not, it may be stretched or expanded!</a:t>
            </a:r>
            <a:endParaRPr sz="1200" dirty="0">
              <a:solidFill>
                <a:schemeClr val="lt1"/>
              </a:solidFill>
              <a:latin typeface="Arial"/>
              <a:ea typeface="Arial"/>
              <a:cs typeface="Arial"/>
              <a:sym typeface="Arial"/>
            </a:endParaRPr>
          </a:p>
          <a:p>
            <a:pPr marL="0" marR="0" lvl="0" indent="0" algn="ctr" rtl="0">
              <a:spcBef>
                <a:spcPts val="0"/>
              </a:spcBef>
              <a:spcAft>
                <a:spcPts val="0"/>
              </a:spcAft>
              <a:buNone/>
            </a:pPr>
            <a:endParaRPr sz="1200" dirty="0">
              <a:solidFill>
                <a:schemeClr val="lt1"/>
              </a:solidFill>
              <a:latin typeface="Arial"/>
              <a:ea typeface="Arial"/>
              <a:cs typeface="Arial"/>
              <a:sym typeface="Arial"/>
            </a:endParaRPr>
          </a:p>
        </p:txBody>
      </p:sp>
      <p:pic>
        <p:nvPicPr>
          <p:cNvPr id="2" name="Google Shape;94;p2">
            <a:extLst>
              <a:ext uri="{FF2B5EF4-FFF2-40B4-BE49-F238E27FC236}">
                <a16:creationId xmlns:a16="http://schemas.microsoft.com/office/drawing/2014/main" id="{186BE5A8-8722-CD2C-02DF-BE540D031681}"/>
              </a:ext>
            </a:extLst>
          </p:cNvPr>
          <p:cNvPicPr preferRelativeResize="0"/>
          <p:nvPr/>
        </p:nvPicPr>
        <p:blipFill rotWithShape="1">
          <a:blip r:embed="rId17">
            <a:alphaModFix/>
          </a:blip>
          <a:srcRect/>
          <a:stretch/>
        </p:blipFill>
        <p:spPr>
          <a:xfrm>
            <a:off x="5120051" y="3411856"/>
            <a:ext cx="1280748" cy="1160143"/>
          </a:xfrm>
          <a:prstGeom prst="rect">
            <a:avLst/>
          </a:prstGeom>
          <a:noFill/>
          <a:ln>
            <a:noFill/>
          </a:ln>
        </p:spPr>
      </p:pic>
    </p:spTree>
  </p:cSld>
  <p:clrMapOvr>
    <a:masterClrMapping/>
  </p:clrMapOvr>
</p:sld>
</file>

<file path=ppt/theme/theme1.xml><?xml version="1.0" encoding="utf-8"?>
<a:theme xmlns:a="http://schemas.openxmlformats.org/drawingml/2006/main"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191</Words>
  <Application>Microsoft Office PowerPoint</Application>
  <PresentationFormat>Custom</PresentationFormat>
  <Paragraphs>15</Paragraphs>
  <Slides>4</Slides>
  <Notes>4</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vt:i4>
      </vt:variant>
    </vt:vector>
  </HeadingPairs>
  <TitlesOfParts>
    <vt:vector size="9" baseType="lpstr">
      <vt:lpstr>Hero Junior Light</vt:lpstr>
      <vt:lpstr>Arial</vt:lpstr>
      <vt:lpstr>Calibri</vt:lpstr>
      <vt:lpstr>Hero Junior Super</vt:lpstr>
      <vt:lpstr>Office Theme</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BrightPath Kids</dc:creator>
  <cp:lastModifiedBy>Lisa Tomlinson</cp:lastModifiedBy>
  <cp:revision>1</cp:revision>
  <dcterms:created xsi:type="dcterms:W3CDTF">2022-04-14T19:01:13Z</dcterms:created>
  <dcterms:modified xsi:type="dcterms:W3CDTF">2026-02-19T17:21:55Z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2022-04-14T00:00:00Z</vt:filetime>
  </property>
  <property fmtid="{D5CDD505-2E9C-101B-9397-08002B2CF9AE}" pid="3" name="Creator">
    <vt:lpwstr>Canva</vt:lpwstr>
  </property>
  <property fmtid="{D5CDD505-2E9C-101B-9397-08002B2CF9AE}" pid="4" name="LastSaved">
    <vt:filetime>2022-04-14T00:00:00Z</vt:filetime>
  </property>
</Properties>
</file>