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1F57A68A-894B-4BBA-A2BC-97EA5352F8A9}"/>
    <pc:docChg chg="modSld">
      <pc:chgData name="Sarah Zarrar" userId="afe36c61-5512-4546-8f87-2f63d4066917" providerId="ADAL" clId="{1F57A68A-894B-4BBA-A2BC-97EA5352F8A9}" dt="2022-04-14T19:11:37.055" v="18" actId="20577"/>
      <pc:docMkLst>
        <pc:docMk/>
      </pc:docMkLst>
      <pc:sldChg chg="modSp mod">
        <pc:chgData name="Sarah Zarrar" userId="afe36c61-5512-4546-8f87-2f63d4066917" providerId="ADAL" clId="{1F57A68A-894B-4BBA-A2BC-97EA5352F8A9}" dt="2022-04-14T19:11:37.055" v="18" actId="20577"/>
        <pc:sldMkLst>
          <pc:docMk/>
          <pc:sldMk cId="0" sldId="256"/>
        </pc:sldMkLst>
        <pc:spChg chg="mod">
          <ac:chgData name="Sarah Zarrar" userId="afe36c61-5512-4546-8f87-2f63d4066917" providerId="ADAL" clId="{1F57A68A-894B-4BBA-A2BC-97EA5352F8A9}" dt="2022-04-14T19:11:37.055" v="18" actId="20577"/>
          <ac:spMkLst>
            <pc:docMk/>
            <pc:sldMk cId="0" sldId="256"/>
            <ac:spMk id="28" creationId="{A38A5D46-99CA-4DC9-A4EC-EB70DA4F87CF}"/>
          </ac:spMkLst>
        </pc:spChg>
      </pc:sldChg>
    </pc:docChg>
  </pc:docChgLst>
  <pc:docChgLst>
    <pc:chgData name="Sarah Zarrar" userId="afe36c61-5512-4546-8f87-2f63d4066917" providerId="ADAL" clId="{F1CAD6D6-487B-4DB6-A061-A94EB4E24B46}"/>
    <pc:docChg chg="modSld">
      <pc:chgData name="Sarah Zarrar" userId="afe36c61-5512-4546-8f87-2f63d4066917" providerId="ADAL" clId="{F1CAD6D6-487B-4DB6-A061-A94EB4E24B46}" dt="2022-04-14T19:56:16.211" v="0" actId="2711"/>
      <pc:docMkLst>
        <pc:docMk/>
      </pc:docMkLst>
      <pc:sldChg chg="modSp mod">
        <pc:chgData name="Sarah Zarrar" userId="afe36c61-5512-4546-8f87-2f63d4066917" providerId="ADAL" clId="{F1CAD6D6-487B-4DB6-A061-A94EB4E24B46}" dt="2022-04-14T19:56:16.211" v="0" actId="2711"/>
        <pc:sldMkLst>
          <pc:docMk/>
          <pc:sldMk cId="0" sldId="256"/>
        </pc:sldMkLst>
        <pc:spChg chg="mod">
          <ac:chgData name="Sarah Zarrar" userId="afe36c61-5512-4546-8f87-2f63d4066917" providerId="ADAL" clId="{F1CAD6D6-487B-4DB6-A061-A94EB4E24B46}" dt="2022-04-14T19:56:16.211" v="0" actId="2711"/>
          <ac:spMkLst>
            <pc:docMk/>
            <pc:sldMk cId="0" sldId="256"/>
            <ac:spMk id="28" creationId="{A38A5D46-99CA-4DC9-A4EC-EB70DA4F87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78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rgbClr val="2F597B"/>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rgbClr val="2F597B"/>
                </a:solidFill>
                <a:latin typeface="Hero Junior Light" panose="02000400000000000000" pitchFamily="50" charset="0"/>
                <a:ea typeface="Times New Roman" panose="02020603050405020304" pitchFamily="18" charset="0"/>
              </a:rPr>
              <a:t>(Please remove current text and insert bio here.)</a:t>
            </a:r>
            <a:br>
              <a:rPr lang="en-US" sz="1200" dirty="0">
                <a:solidFill>
                  <a:srgbClr val="2F597B"/>
                </a:solidFill>
                <a:latin typeface="Hero Junior Light" panose="02000400000000000000" pitchFamily="50" charset="0"/>
                <a:ea typeface="Times New Roman" panose="02020603050405020304" pitchFamily="18" charset="0"/>
              </a:rPr>
            </a:br>
            <a:r>
              <a:rPr lang="en-US" sz="1200" dirty="0">
                <a:solidFill>
                  <a:srgbClr val="2F597B"/>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rgbClr val="2F597B"/>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
        <p:nvSpPr>
          <p:cNvPr id="28" name="Title 5">
            <a:extLst>
              <a:ext uri="{FF2B5EF4-FFF2-40B4-BE49-F238E27FC236}">
                <a16:creationId xmlns:a16="http://schemas.microsoft.com/office/drawing/2014/main" id="{A38A5D46-99CA-4DC9-A4EC-EB70DA4F87CF}"/>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2F597B"/>
                </a:solidFill>
                <a:latin typeface="Hero Junior Bold" panose="02000800000000000000" pitchFamily="50" charset="0"/>
              </a:rPr>
              <a:t>Education and Quality Lead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195</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Calibri</vt:lpstr>
      <vt:lpstr>Hero Junior Light</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4</cp:revision>
  <dcterms:created xsi:type="dcterms:W3CDTF">2022-04-14T19:01:13Z</dcterms:created>
  <dcterms:modified xsi:type="dcterms:W3CDTF">2026-02-19T16:34:18Z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