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sldIdLst>
    <p:sldId id="256" r:id="rId2"/>
    <p:sldId id="257" r:id="rId3"/>
    <p:sldId id="258" r:id="rId4"/>
    <p:sldId id="259" r:id="rId5"/>
  </p:sldIdLst>
  <p:sldSz cx="4572000" cy="6400800"/>
  <p:notesSz cx="4572000" cy="6400800"/>
  <p:embeddedFontLst>
    <p:embeddedFont>
      <p:font typeface="Hero Junior Bold" panose="02000800000000000000" pitchFamily="50" charset="0"/>
      <p:bold r:id="rId6"/>
    </p:embeddedFont>
    <p:embeddedFont>
      <p:font typeface="Hero Junior Light" panose="02000400000000000000" pitchFamily="50" charset="0"/>
      <p:regular r:id="rId7"/>
    </p:embeddedFont>
    <p:embeddedFont>
      <p:font typeface="Hero Junior Super" panose="02000A00000000000000" pitchFamily="50" charset="0"/>
      <p:bold r:id="rId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A9E0"/>
    <a:srgbClr val="2F597B"/>
    <a:srgbClr val="FECE1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8" d="100"/>
          <a:sy n="118" d="100"/>
        </p:scale>
        <p:origin x="5160" y="10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Zarrar" userId="afe36c61-5512-4546-8f87-2f63d4066917" providerId="ADAL" clId="{05A2C6E1-C8FA-40C4-8BCA-FFF36958E956}"/>
    <pc:docChg chg="modSld">
      <pc:chgData name="Sarah Zarrar" userId="afe36c61-5512-4546-8f87-2f63d4066917" providerId="ADAL" clId="{05A2C6E1-C8FA-40C4-8BCA-FFF36958E956}" dt="2022-10-11T17:46:09.519" v="3" actId="207"/>
      <pc:docMkLst>
        <pc:docMk/>
      </pc:docMkLst>
      <pc:sldChg chg="modSp mod">
        <pc:chgData name="Sarah Zarrar" userId="afe36c61-5512-4546-8f87-2f63d4066917" providerId="ADAL" clId="{05A2C6E1-C8FA-40C4-8BCA-FFF36958E956}" dt="2022-10-11T17:46:00.205" v="0" actId="207"/>
        <pc:sldMkLst>
          <pc:docMk/>
          <pc:sldMk cId="0" sldId="256"/>
        </pc:sldMkLst>
        <pc:spChg chg="mod">
          <ac:chgData name="Sarah Zarrar" userId="afe36c61-5512-4546-8f87-2f63d4066917" providerId="ADAL" clId="{05A2C6E1-C8FA-40C4-8BCA-FFF36958E956}" dt="2022-10-11T17:46:00.205" v="0" actId="207"/>
          <ac:spMkLst>
            <pc:docMk/>
            <pc:sldMk cId="0" sldId="256"/>
            <ac:spMk id="2" creationId="{00000000-0000-0000-0000-000000000000}"/>
          </ac:spMkLst>
        </pc:spChg>
      </pc:sldChg>
      <pc:sldChg chg="modSp mod">
        <pc:chgData name="Sarah Zarrar" userId="afe36c61-5512-4546-8f87-2f63d4066917" providerId="ADAL" clId="{05A2C6E1-C8FA-40C4-8BCA-FFF36958E956}" dt="2022-10-11T17:46:03.206" v="1" actId="207"/>
        <pc:sldMkLst>
          <pc:docMk/>
          <pc:sldMk cId="2734831364" sldId="257"/>
        </pc:sldMkLst>
        <pc:spChg chg="mod">
          <ac:chgData name="Sarah Zarrar" userId="afe36c61-5512-4546-8f87-2f63d4066917" providerId="ADAL" clId="{05A2C6E1-C8FA-40C4-8BCA-FFF36958E956}" dt="2022-10-11T17:46:03.206" v="1" actId="207"/>
          <ac:spMkLst>
            <pc:docMk/>
            <pc:sldMk cId="2734831364" sldId="257"/>
            <ac:spMk id="2" creationId="{00000000-0000-0000-0000-000000000000}"/>
          </ac:spMkLst>
        </pc:spChg>
      </pc:sldChg>
      <pc:sldChg chg="modSp mod">
        <pc:chgData name="Sarah Zarrar" userId="afe36c61-5512-4546-8f87-2f63d4066917" providerId="ADAL" clId="{05A2C6E1-C8FA-40C4-8BCA-FFF36958E956}" dt="2022-10-11T17:46:06.835" v="2" actId="207"/>
        <pc:sldMkLst>
          <pc:docMk/>
          <pc:sldMk cId="1763269155" sldId="258"/>
        </pc:sldMkLst>
        <pc:spChg chg="mod">
          <ac:chgData name="Sarah Zarrar" userId="afe36c61-5512-4546-8f87-2f63d4066917" providerId="ADAL" clId="{05A2C6E1-C8FA-40C4-8BCA-FFF36958E956}" dt="2022-10-11T17:46:06.835" v="2" actId="207"/>
          <ac:spMkLst>
            <pc:docMk/>
            <pc:sldMk cId="1763269155" sldId="258"/>
            <ac:spMk id="2" creationId="{00000000-0000-0000-0000-000000000000}"/>
          </ac:spMkLst>
        </pc:spChg>
      </pc:sldChg>
      <pc:sldChg chg="modSp mod">
        <pc:chgData name="Sarah Zarrar" userId="afe36c61-5512-4546-8f87-2f63d4066917" providerId="ADAL" clId="{05A2C6E1-C8FA-40C4-8BCA-FFF36958E956}" dt="2022-10-11T17:46:09.519" v="3" actId="207"/>
        <pc:sldMkLst>
          <pc:docMk/>
          <pc:sldMk cId="1399112368" sldId="259"/>
        </pc:sldMkLst>
        <pc:spChg chg="mod">
          <ac:chgData name="Sarah Zarrar" userId="afe36c61-5512-4546-8f87-2f63d4066917" providerId="ADAL" clId="{05A2C6E1-C8FA-40C4-8BCA-FFF36958E956}" dt="2022-10-11T17:46:09.519" v="3" actId="207"/>
          <ac:spMkLst>
            <pc:docMk/>
            <pc:sldMk cId="1399112368" sldId="259"/>
            <ac:spMk id="2" creationId="{00000000-0000-0000-0000-000000000000}"/>
          </ac:spMkLst>
        </pc:spChg>
      </pc:sldChg>
    </pc:docChg>
  </pc:docChgLst>
  <pc:docChgLst>
    <pc:chgData name="Sarah Zarrar" userId="afe36c61-5512-4546-8f87-2f63d4066917" providerId="ADAL" clId="{41B05434-0CA2-493F-B1CE-DA409CC35C72}"/>
    <pc:docChg chg="custSel modSld">
      <pc:chgData name="Sarah Zarrar" userId="afe36c61-5512-4546-8f87-2f63d4066917" providerId="ADAL" clId="{41B05434-0CA2-493F-B1CE-DA409CC35C72}" dt="2022-10-11T17:12:00.164" v="5" actId="207"/>
      <pc:docMkLst>
        <pc:docMk/>
      </pc:docMkLst>
      <pc:sldChg chg="delSp modSp mod">
        <pc:chgData name="Sarah Zarrar" userId="afe36c61-5512-4546-8f87-2f63d4066917" providerId="ADAL" clId="{41B05434-0CA2-493F-B1CE-DA409CC35C72}" dt="2022-10-11T17:10:47.374" v="2" actId="207"/>
        <pc:sldMkLst>
          <pc:docMk/>
          <pc:sldMk cId="0" sldId="256"/>
        </pc:sldMkLst>
        <pc:spChg chg="mod">
          <ac:chgData name="Sarah Zarrar" userId="afe36c61-5512-4546-8f87-2f63d4066917" providerId="ADAL" clId="{41B05434-0CA2-493F-B1CE-DA409CC35C72}" dt="2022-10-11T17:10:42.887" v="1" actId="207"/>
          <ac:spMkLst>
            <pc:docMk/>
            <pc:sldMk cId="0" sldId="256"/>
            <ac:spMk id="2" creationId="{00000000-0000-0000-0000-000000000000}"/>
          </ac:spMkLst>
        </pc:spChg>
        <pc:spChg chg="mod">
          <ac:chgData name="Sarah Zarrar" userId="afe36c61-5512-4546-8f87-2f63d4066917" providerId="ADAL" clId="{41B05434-0CA2-493F-B1CE-DA409CC35C72}" dt="2022-10-11T17:10:47.374" v="2" actId="207"/>
          <ac:spMkLst>
            <pc:docMk/>
            <pc:sldMk cId="0" sldId="256"/>
            <ac:spMk id="30" creationId="{7F8C7F0E-9DD4-4395-BAC8-974E6EC7D87C}"/>
          </ac:spMkLst>
        </pc:spChg>
        <pc:spChg chg="del">
          <ac:chgData name="Sarah Zarrar" userId="afe36c61-5512-4546-8f87-2f63d4066917" providerId="ADAL" clId="{41B05434-0CA2-493F-B1CE-DA409CC35C72}" dt="2022-10-11T17:10:40.396" v="0" actId="478"/>
          <ac:spMkLst>
            <pc:docMk/>
            <pc:sldMk cId="0" sldId="256"/>
            <ac:spMk id="32" creationId="{CB404051-2F68-400C-88C9-E9272F1A6810}"/>
          </ac:spMkLst>
        </pc:spChg>
      </pc:sldChg>
      <pc:sldChg chg="modSp mod">
        <pc:chgData name="Sarah Zarrar" userId="afe36c61-5512-4546-8f87-2f63d4066917" providerId="ADAL" clId="{41B05434-0CA2-493F-B1CE-DA409CC35C72}" dt="2022-10-11T17:11:52.619" v="3" actId="207"/>
        <pc:sldMkLst>
          <pc:docMk/>
          <pc:sldMk cId="2734831364" sldId="257"/>
        </pc:sldMkLst>
        <pc:spChg chg="mod">
          <ac:chgData name="Sarah Zarrar" userId="afe36c61-5512-4546-8f87-2f63d4066917" providerId="ADAL" clId="{41B05434-0CA2-493F-B1CE-DA409CC35C72}" dt="2022-10-11T17:11:52.619" v="3" actId="207"/>
          <ac:spMkLst>
            <pc:docMk/>
            <pc:sldMk cId="2734831364" sldId="257"/>
            <ac:spMk id="2" creationId="{00000000-0000-0000-0000-000000000000}"/>
          </ac:spMkLst>
        </pc:spChg>
      </pc:sldChg>
      <pc:sldChg chg="modSp mod">
        <pc:chgData name="Sarah Zarrar" userId="afe36c61-5512-4546-8f87-2f63d4066917" providerId="ADAL" clId="{41B05434-0CA2-493F-B1CE-DA409CC35C72}" dt="2022-10-11T17:11:56.965" v="4" actId="207"/>
        <pc:sldMkLst>
          <pc:docMk/>
          <pc:sldMk cId="1763269155" sldId="258"/>
        </pc:sldMkLst>
        <pc:spChg chg="mod">
          <ac:chgData name="Sarah Zarrar" userId="afe36c61-5512-4546-8f87-2f63d4066917" providerId="ADAL" clId="{41B05434-0CA2-493F-B1CE-DA409CC35C72}" dt="2022-10-11T17:11:56.965" v="4" actId="207"/>
          <ac:spMkLst>
            <pc:docMk/>
            <pc:sldMk cId="1763269155" sldId="258"/>
            <ac:spMk id="2" creationId="{00000000-0000-0000-0000-000000000000}"/>
          </ac:spMkLst>
        </pc:spChg>
      </pc:sldChg>
      <pc:sldChg chg="modSp mod">
        <pc:chgData name="Sarah Zarrar" userId="afe36c61-5512-4546-8f87-2f63d4066917" providerId="ADAL" clId="{41B05434-0CA2-493F-B1CE-DA409CC35C72}" dt="2022-10-11T17:12:00.164" v="5" actId="207"/>
        <pc:sldMkLst>
          <pc:docMk/>
          <pc:sldMk cId="1399112368" sldId="259"/>
        </pc:sldMkLst>
        <pc:spChg chg="mod">
          <ac:chgData name="Sarah Zarrar" userId="afe36c61-5512-4546-8f87-2f63d4066917" providerId="ADAL" clId="{41B05434-0CA2-493F-B1CE-DA409CC35C72}" dt="2022-10-11T17:12:00.164" v="5" actId="207"/>
          <ac:spMkLst>
            <pc:docMk/>
            <pc:sldMk cId="1399112368" sldId="259"/>
            <ac:spMk id="2" creationId="{00000000-0000-0000-0000-000000000000}"/>
          </ac:spMkLst>
        </pc:spChg>
      </pc:sldChg>
    </pc:docChg>
  </pc:docChgLst>
  <pc:docChgLst>
    <pc:chgData name="Sarah Zarrar" userId="afe36c61-5512-4546-8f87-2f63d4066917" providerId="ADAL" clId="{841F56B0-9893-4004-9DAD-1F2B5E584FAF}"/>
    <pc:docChg chg="modSld">
      <pc:chgData name="Sarah Zarrar" userId="afe36c61-5512-4546-8f87-2f63d4066917" providerId="ADAL" clId="{841F56B0-9893-4004-9DAD-1F2B5E584FAF}" dt="2022-04-14T20:02:02.971" v="10" actId="20577"/>
      <pc:docMkLst>
        <pc:docMk/>
      </pc:docMkLst>
      <pc:sldChg chg="modSp mod">
        <pc:chgData name="Sarah Zarrar" userId="afe36c61-5512-4546-8f87-2f63d4066917" providerId="ADAL" clId="{841F56B0-9893-4004-9DAD-1F2B5E584FAF}" dt="2022-04-14T20:02:02.971" v="10" actId="20577"/>
        <pc:sldMkLst>
          <pc:docMk/>
          <pc:sldMk cId="0" sldId="256"/>
        </pc:sldMkLst>
        <pc:spChg chg="mod">
          <ac:chgData name="Sarah Zarrar" userId="afe36c61-5512-4546-8f87-2f63d4066917" providerId="ADAL" clId="{841F56B0-9893-4004-9DAD-1F2B5E584FAF}" dt="2022-04-14T20:02:02.971" v="10" actId="20577"/>
          <ac:spMkLst>
            <pc:docMk/>
            <pc:sldMk cId="0" sldId="256"/>
            <ac:spMk id="32" creationId="{CB404051-2F68-400C-88C9-E9272F1A6810}"/>
          </ac:spMkLst>
        </pc:spChg>
      </pc:sldChg>
    </pc:docChg>
  </pc:docChgLst>
  <pc:docChgLst>
    <pc:chgData name="Alisha Hunter" userId="14dc4df3-690d-4759-a1b8-998aa907131f" providerId="ADAL" clId="{91843AD6-B202-4F69-9435-B43C79D403C1}"/>
    <pc:docChg chg="modSld">
      <pc:chgData name="Alisha Hunter" userId="14dc4df3-690d-4759-a1b8-998aa907131f" providerId="ADAL" clId="{91843AD6-B202-4F69-9435-B43C79D403C1}" dt="2024-02-01T15:01:57.790" v="0" actId="20577"/>
      <pc:docMkLst>
        <pc:docMk/>
      </pc:docMkLst>
      <pc:sldChg chg="modSp mod">
        <pc:chgData name="Alisha Hunter" userId="14dc4df3-690d-4759-a1b8-998aa907131f" providerId="ADAL" clId="{91843AD6-B202-4F69-9435-B43C79D403C1}" dt="2024-02-01T15:01:57.790" v="0" actId="20577"/>
        <pc:sldMkLst>
          <pc:docMk/>
          <pc:sldMk cId="0" sldId="256"/>
        </pc:sldMkLst>
        <pc:spChg chg="mod">
          <ac:chgData name="Alisha Hunter" userId="14dc4df3-690d-4759-a1b8-998aa907131f" providerId="ADAL" clId="{91843AD6-B202-4F69-9435-B43C79D403C1}" dt="2024-02-01T15:01:57.790" v="0" actId="20577"/>
          <ac:spMkLst>
            <pc:docMk/>
            <pc:sldMk cId="0" sldId="256"/>
            <ac:spMk id="29" creationId="{4D13DCDB-2F02-4E93-9E31-9CD47F79C272}"/>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342900" y="1984248"/>
            <a:ext cx="3886200" cy="134416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685800" y="3584448"/>
            <a:ext cx="3200400" cy="16002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228600" y="1472184"/>
            <a:ext cx="1988820" cy="4224528"/>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2354580" y="1472184"/>
            <a:ext cx="1988820" cy="4224528"/>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28600" y="256032"/>
            <a:ext cx="4114800" cy="102412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228600" y="1472184"/>
            <a:ext cx="4114800" cy="4224528"/>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1554480" y="5952744"/>
            <a:ext cx="1463040" cy="32004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228600" y="5952744"/>
            <a:ext cx="1051560" cy="32004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a:xfrm>
            <a:off x="3291840" y="5952744"/>
            <a:ext cx="1051560" cy="32004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10.png"/><Relationship Id="rId4" Type="http://schemas.openxmlformats.org/officeDocument/2006/relationships/image" Target="../media/image3.png"/><Relationship Id="rId9" Type="http://schemas.openxmlformats.org/officeDocument/2006/relationships/image" Target="../media/image8.png"/></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11.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4572000" cy="6400800"/>
          </a:xfrm>
          <a:custGeom>
            <a:avLst/>
            <a:gdLst/>
            <a:ahLst/>
            <a:cxnLst/>
            <a:rect l="l" t="t" r="r" b="b"/>
            <a:pathLst>
              <a:path w="4572000" h="6400800">
                <a:moveTo>
                  <a:pt x="4571999" y="6400799"/>
                </a:moveTo>
                <a:lnTo>
                  <a:pt x="0" y="6400799"/>
                </a:lnTo>
                <a:lnTo>
                  <a:pt x="0" y="0"/>
                </a:lnTo>
                <a:lnTo>
                  <a:pt x="4571999" y="0"/>
                </a:lnTo>
                <a:lnTo>
                  <a:pt x="4571999" y="6400799"/>
                </a:lnTo>
                <a:close/>
              </a:path>
            </a:pathLst>
          </a:custGeom>
          <a:solidFill>
            <a:srgbClr val="36A9E0"/>
          </a:solidFill>
        </p:spPr>
        <p:txBody>
          <a:bodyPr wrap="square" lIns="0" tIns="0" rIns="0" bIns="0" rtlCol="0"/>
          <a:lstStyle/>
          <a:p>
            <a:endParaRPr/>
          </a:p>
        </p:txBody>
      </p:sp>
      <p:sp>
        <p:nvSpPr>
          <p:cNvPr id="3" name="object 3"/>
          <p:cNvSpPr/>
          <p:nvPr/>
        </p:nvSpPr>
        <p:spPr>
          <a:xfrm>
            <a:off x="199318" y="6330595"/>
            <a:ext cx="36830" cy="70485"/>
          </a:xfrm>
          <a:custGeom>
            <a:avLst/>
            <a:gdLst/>
            <a:ahLst/>
            <a:cxnLst/>
            <a:rect l="l" t="t" r="r" b="b"/>
            <a:pathLst>
              <a:path w="36829" h="70485">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p:spPr>
        <p:txBody>
          <a:bodyPr wrap="square" lIns="0" tIns="0" rIns="0" bIns="0" rtlCol="0"/>
          <a:lstStyle/>
          <a:p>
            <a:endParaRPr/>
          </a:p>
        </p:txBody>
      </p:sp>
      <p:sp>
        <p:nvSpPr>
          <p:cNvPr id="4" name="object 4"/>
          <p:cNvSpPr/>
          <p:nvPr/>
        </p:nvSpPr>
        <p:spPr>
          <a:xfrm>
            <a:off x="253072" y="5864466"/>
            <a:ext cx="163195" cy="156845"/>
          </a:xfrm>
          <a:custGeom>
            <a:avLst/>
            <a:gdLst/>
            <a:ahLst/>
            <a:cxnLst/>
            <a:rect l="l" t="t" r="r" b="b"/>
            <a:pathLst>
              <a:path w="163195" h="156845">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p:spPr>
        <p:txBody>
          <a:bodyPr wrap="square" lIns="0" tIns="0" rIns="0" bIns="0" rtlCol="0"/>
          <a:lstStyle/>
          <a:p>
            <a:endParaRPr/>
          </a:p>
        </p:txBody>
      </p:sp>
      <p:sp>
        <p:nvSpPr>
          <p:cNvPr id="5" name="object 5"/>
          <p:cNvSpPr/>
          <p:nvPr/>
        </p:nvSpPr>
        <p:spPr>
          <a:xfrm>
            <a:off x="464150" y="5849649"/>
            <a:ext cx="81915" cy="30480"/>
          </a:xfrm>
          <a:custGeom>
            <a:avLst/>
            <a:gdLst/>
            <a:ahLst/>
            <a:cxnLst/>
            <a:rect l="l" t="t" r="r" b="b"/>
            <a:pathLst>
              <a:path w="81915" h="30479">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p:spPr>
        <p:txBody>
          <a:bodyPr wrap="square" lIns="0" tIns="0" rIns="0" bIns="0" rtlCol="0"/>
          <a:lstStyle/>
          <a:p>
            <a:endParaRPr/>
          </a:p>
        </p:txBody>
      </p:sp>
      <p:sp>
        <p:nvSpPr>
          <p:cNvPr id="6" name="object 6"/>
          <p:cNvSpPr/>
          <p:nvPr/>
        </p:nvSpPr>
        <p:spPr>
          <a:xfrm>
            <a:off x="278000" y="6083691"/>
            <a:ext cx="85725" cy="22860"/>
          </a:xfrm>
          <a:custGeom>
            <a:avLst/>
            <a:gdLst/>
            <a:ahLst/>
            <a:cxnLst/>
            <a:rect l="l" t="t" r="r" b="b"/>
            <a:pathLst>
              <a:path w="85725" h="2286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p:spPr>
        <p:txBody>
          <a:bodyPr wrap="square" lIns="0" tIns="0" rIns="0" bIns="0" rtlCol="0"/>
          <a:lstStyle/>
          <a:p>
            <a:endParaRPr/>
          </a:p>
        </p:txBody>
      </p:sp>
      <p:sp>
        <p:nvSpPr>
          <p:cNvPr id="7" name="object 7"/>
          <p:cNvSpPr/>
          <p:nvPr/>
        </p:nvSpPr>
        <p:spPr>
          <a:xfrm>
            <a:off x="411124" y="5923597"/>
            <a:ext cx="154305" cy="158115"/>
          </a:xfrm>
          <a:custGeom>
            <a:avLst/>
            <a:gdLst/>
            <a:ahLst/>
            <a:cxnLst/>
            <a:rect l="l" t="t" r="r" b="b"/>
            <a:pathLst>
              <a:path w="154304" h="158114">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p:spPr>
        <p:txBody>
          <a:bodyPr wrap="square" lIns="0" tIns="0" rIns="0" bIns="0" rtlCol="0"/>
          <a:lstStyle/>
          <a:p>
            <a:endParaRPr/>
          </a:p>
        </p:txBody>
      </p:sp>
      <p:sp>
        <p:nvSpPr>
          <p:cNvPr id="8" name="object 8"/>
          <p:cNvSpPr/>
          <p:nvPr/>
        </p:nvSpPr>
        <p:spPr>
          <a:xfrm>
            <a:off x="23231" y="6008070"/>
            <a:ext cx="78105" cy="50800"/>
          </a:xfrm>
          <a:custGeom>
            <a:avLst/>
            <a:gdLst/>
            <a:ahLst/>
            <a:cxnLst/>
            <a:rect l="l" t="t" r="r" b="b"/>
            <a:pathLst>
              <a:path w="78105" h="5080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p:spPr>
        <p:txBody>
          <a:bodyPr wrap="square" lIns="0" tIns="0" rIns="0" bIns="0" rtlCol="0"/>
          <a:lstStyle/>
          <a:p>
            <a:endParaRPr/>
          </a:p>
        </p:txBody>
      </p:sp>
      <p:sp>
        <p:nvSpPr>
          <p:cNvPr id="9" name="object 9"/>
          <p:cNvSpPr/>
          <p:nvPr/>
        </p:nvSpPr>
        <p:spPr>
          <a:xfrm>
            <a:off x="189893" y="6195778"/>
            <a:ext cx="19050" cy="85090"/>
          </a:xfrm>
          <a:custGeom>
            <a:avLst/>
            <a:gdLst/>
            <a:ahLst/>
            <a:cxnLst/>
            <a:rect l="l" t="t" r="r" b="b"/>
            <a:pathLst>
              <a:path w="19050" h="85089">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p:spPr>
        <p:txBody>
          <a:bodyPr wrap="square" lIns="0" tIns="0" rIns="0" bIns="0" rtlCol="0"/>
          <a:lstStyle/>
          <a:p>
            <a:endParaRPr/>
          </a:p>
        </p:txBody>
      </p:sp>
      <p:pic>
        <p:nvPicPr>
          <p:cNvPr id="10" name="object 10"/>
          <p:cNvPicPr/>
          <p:nvPr/>
        </p:nvPicPr>
        <p:blipFill>
          <a:blip r:embed="rId2" cstate="print"/>
          <a:stretch>
            <a:fillRect/>
          </a:stretch>
        </p:blipFill>
        <p:spPr>
          <a:xfrm>
            <a:off x="145319" y="6063251"/>
            <a:ext cx="95786" cy="82435"/>
          </a:xfrm>
          <a:prstGeom prst="rect">
            <a:avLst/>
          </a:prstGeom>
        </p:spPr>
      </p:pic>
      <p:sp>
        <p:nvSpPr>
          <p:cNvPr id="11" name="object 11"/>
          <p:cNvSpPr/>
          <p:nvPr/>
        </p:nvSpPr>
        <p:spPr>
          <a:xfrm>
            <a:off x="3783627" y="6398"/>
            <a:ext cx="57785" cy="27940"/>
          </a:xfrm>
          <a:custGeom>
            <a:avLst/>
            <a:gdLst/>
            <a:ahLst/>
            <a:cxnLst/>
            <a:rect l="l" t="t" r="r" b="b"/>
            <a:pathLst>
              <a:path w="57785" h="2794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p:spPr>
        <p:txBody>
          <a:bodyPr wrap="square" lIns="0" tIns="0" rIns="0" bIns="0" rtlCol="0"/>
          <a:lstStyle/>
          <a:p>
            <a:endParaRPr/>
          </a:p>
        </p:txBody>
      </p:sp>
      <p:grpSp>
        <p:nvGrpSpPr>
          <p:cNvPr id="12" name="object 12"/>
          <p:cNvGrpSpPr/>
          <p:nvPr/>
        </p:nvGrpSpPr>
        <p:grpSpPr>
          <a:xfrm>
            <a:off x="4160841" y="175440"/>
            <a:ext cx="149225" cy="204470"/>
            <a:chOff x="4160841" y="175440"/>
            <a:chExt cx="149225" cy="204470"/>
          </a:xfrm>
        </p:grpSpPr>
        <p:pic>
          <p:nvPicPr>
            <p:cNvPr id="13" name="object 13"/>
            <p:cNvPicPr/>
            <p:nvPr/>
          </p:nvPicPr>
          <p:blipFill>
            <a:blip r:embed="rId3" cstate="print"/>
            <a:stretch>
              <a:fillRect/>
            </a:stretch>
          </p:blipFill>
          <p:spPr>
            <a:xfrm>
              <a:off x="4160841" y="175440"/>
              <a:ext cx="72742" cy="73791"/>
            </a:xfrm>
            <a:prstGeom prst="rect">
              <a:avLst/>
            </a:prstGeom>
          </p:spPr>
        </p:pic>
        <p:sp>
          <p:nvSpPr>
            <p:cNvPr id="14" name="object 14"/>
            <p:cNvSpPr/>
            <p:nvPr/>
          </p:nvSpPr>
          <p:spPr>
            <a:xfrm>
              <a:off x="4257933" y="291024"/>
              <a:ext cx="52069" cy="88900"/>
            </a:xfrm>
            <a:custGeom>
              <a:avLst/>
              <a:gdLst/>
              <a:ahLst/>
              <a:cxnLst/>
              <a:rect l="l" t="t" r="r" b="b"/>
              <a:pathLst>
                <a:path w="52070" h="8890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p:spPr>
          <p:txBody>
            <a:bodyPr wrap="square" lIns="0" tIns="0" rIns="0" bIns="0" rtlCol="0"/>
            <a:lstStyle/>
            <a:p>
              <a:endParaRPr/>
            </a:p>
          </p:txBody>
        </p:sp>
      </p:grpSp>
      <p:sp>
        <p:nvSpPr>
          <p:cNvPr id="15" name="object 15"/>
          <p:cNvSpPr/>
          <p:nvPr/>
        </p:nvSpPr>
        <p:spPr>
          <a:xfrm>
            <a:off x="4307904" y="432942"/>
            <a:ext cx="24765" cy="94615"/>
          </a:xfrm>
          <a:custGeom>
            <a:avLst/>
            <a:gdLst/>
            <a:ahLst/>
            <a:cxnLst/>
            <a:rect l="l" t="t" r="r" b="b"/>
            <a:pathLst>
              <a:path w="24764" h="94615">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p:spPr>
        <p:txBody>
          <a:bodyPr wrap="square" lIns="0" tIns="0" rIns="0" bIns="0" rtlCol="0"/>
          <a:lstStyle/>
          <a:p>
            <a:endParaRPr/>
          </a:p>
        </p:txBody>
      </p:sp>
      <p:sp>
        <p:nvSpPr>
          <p:cNvPr id="16" name="object 16"/>
          <p:cNvSpPr/>
          <p:nvPr/>
        </p:nvSpPr>
        <p:spPr>
          <a:xfrm>
            <a:off x="4035154" y="91052"/>
            <a:ext cx="85725" cy="58419"/>
          </a:xfrm>
          <a:custGeom>
            <a:avLst/>
            <a:gdLst/>
            <a:ahLst/>
            <a:cxnLst/>
            <a:rect l="l" t="t" r="r" b="b"/>
            <a:pathLst>
              <a:path w="85725" h="58419">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p:spPr>
        <p:txBody>
          <a:bodyPr wrap="square" lIns="0" tIns="0" rIns="0" bIns="0" rtlCol="0"/>
          <a:lstStyle/>
          <a:p>
            <a:endParaRPr/>
          </a:p>
        </p:txBody>
      </p:sp>
      <p:sp>
        <p:nvSpPr>
          <p:cNvPr id="17" name="object 17"/>
          <p:cNvSpPr/>
          <p:nvPr/>
        </p:nvSpPr>
        <p:spPr>
          <a:xfrm>
            <a:off x="3978995" y="942054"/>
            <a:ext cx="92075" cy="43180"/>
          </a:xfrm>
          <a:custGeom>
            <a:avLst/>
            <a:gdLst/>
            <a:ahLst/>
            <a:cxnLst/>
            <a:rect l="l" t="t" r="r" b="b"/>
            <a:pathLst>
              <a:path w="92075" h="4318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p:spPr>
        <p:txBody>
          <a:bodyPr wrap="square" lIns="0" tIns="0" rIns="0" bIns="0" rtlCol="0"/>
          <a:lstStyle/>
          <a:p>
            <a:endParaRPr/>
          </a:p>
        </p:txBody>
      </p:sp>
      <p:pic>
        <p:nvPicPr>
          <p:cNvPr id="18" name="object 18"/>
          <p:cNvPicPr/>
          <p:nvPr/>
        </p:nvPicPr>
        <p:blipFill>
          <a:blip r:embed="rId4" cstate="print"/>
          <a:stretch>
            <a:fillRect/>
          </a:stretch>
        </p:blipFill>
        <p:spPr>
          <a:xfrm>
            <a:off x="4115537" y="850756"/>
            <a:ext cx="75650" cy="70557"/>
          </a:xfrm>
          <a:prstGeom prst="rect">
            <a:avLst/>
          </a:prstGeom>
        </p:spPr>
      </p:pic>
      <p:pic>
        <p:nvPicPr>
          <p:cNvPr id="19" name="object 19"/>
          <p:cNvPicPr/>
          <p:nvPr/>
        </p:nvPicPr>
        <p:blipFill>
          <a:blip r:embed="rId5" cstate="print"/>
          <a:stretch>
            <a:fillRect/>
          </a:stretch>
        </p:blipFill>
        <p:spPr>
          <a:xfrm>
            <a:off x="4476628" y="958099"/>
            <a:ext cx="66759" cy="77557"/>
          </a:xfrm>
          <a:prstGeom prst="rect">
            <a:avLst/>
          </a:prstGeom>
        </p:spPr>
      </p:pic>
      <p:sp>
        <p:nvSpPr>
          <p:cNvPr id="20" name="object 20"/>
          <p:cNvSpPr/>
          <p:nvPr/>
        </p:nvSpPr>
        <p:spPr>
          <a:xfrm>
            <a:off x="3836729" y="934612"/>
            <a:ext cx="86360" cy="50165"/>
          </a:xfrm>
          <a:custGeom>
            <a:avLst/>
            <a:gdLst/>
            <a:ahLst/>
            <a:cxnLst/>
            <a:rect l="l" t="t" r="r" b="b"/>
            <a:pathLst>
              <a:path w="86360" h="50165">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p:spPr>
        <p:txBody>
          <a:bodyPr wrap="square" lIns="0" tIns="0" rIns="0" bIns="0" rtlCol="0"/>
          <a:lstStyle/>
          <a:p>
            <a:endParaRPr/>
          </a:p>
        </p:txBody>
      </p:sp>
      <p:sp>
        <p:nvSpPr>
          <p:cNvPr id="21" name="object 21"/>
          <p:cNvSpPr/>
          <p:nvPr/>
        </p:nvSpPr>
        <p:spPr>
          <a:xfrm>
            <a:off x="3895294" y="34429"/>
            <a:ext cx="91440" cy="45720"/>
          </a:xfrm>
          <a:custGeom>
            <a:avLst/>
            <a:gdLst/>
            <a:ahLst/>
            <a:cxnLst/>
            <a:rect l="l" t="t" r="r" b="b"/>
            <a:pathLst>
              <a:path w="91439" h="45719">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p:spPr>
        <p:txBody>
          <a:bodyPr wrap="square" lIns="0" tIns="0" rIns="0" bIns="0" rtlCol="0"/>
          <a:lstStyle/>
          <a:p>
            <a:endParaRPr/>
          </a:p>
        </p:txBody>
      </p:sp>
      <p:sp>
        <p:nvSpPr>
          <p:cNvPr id="22" name="object 22"/>
          <p:cNvSpPr/>
          <p:nvPr/>
        </p:nvSpPr>
        <p:spPr>
          <a:xfrm>
            <a:off x="4091347" y="740652"/>
            <a:ext cx="95250" cy="30480"/>
          </a:xfrm>
          <a:custGeom>
            <a:avLst/>
            <a:gdLst/>
            <a:ahLst/>
            <a:cxnLst/>
            <a:rect l="l" t="t" r="r" b="b"/>
            <a:pathLst>
              <a:path w="95250" h="30479">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p:spPr>
        <p:txBody>
          <a:bodyPr wrap="square" lIns="0" tIns="0" rIns="0" bIns="0" rtlCol="0"/>
          <a:lstStyle/>
          <a:p>
            <a:endParaRPr/>
          </a:p>
        </p:txBody>
      </p:sp>
      <p:pic>
        <p:nvPicPr>
          <p:cNvPr id="23" name="object 23"/>
          <p:cNvPicPr/>
          <p:nvPr/>
        </p:nvPicPr>
        <p:blipFill>
          <a:blip r:embed="rId6" cstate="print"/>
          <a:stretch>
            <a:fillRect/>
          </a:stretch>
        </p:blipFill>
        <p:spPr>
          <a:xfrm>
            <a:off x="3830900" y="804750"/>
            <a:ext cx="66417" cy="77983"/>
          </a:xfrm>
          <a:prstGeom prst="rect">
            <a:avLst/>
          </a:prstGeom>
        </p:spPr>
      </p:pic>
      <p:sp>
        <p:nvSpPr>
          <p:cNvPr id="24" name="object 24"/>
          <p:cNvSpPr/>
          <p:nvPr/>
        </p:nvSpPr>
        <p:spPr>
          <a:xfrm>
            <a:off x="3942944" y="744767"/>
            <a:ext cx="92075" cy="41275"/>
          </a:xfrm>
          <a:custGeom>
            <a:avLst/>
            <a:gdLst/>
            <a:ahLst/>
            <a:cxnLst/>
            <a:rect l="l" t="t" r="r" b="b"/>
            <a:pathLst>
              <a:path w="92075" h="41275">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p:spPr>
        <p:txBody>
          <a:bodyPr wrap="square" lIns="0" tIns="0" rIns="0" bIns="0" rtlCol="0"/>
          <a:lstStyle/>
          <a:p>
            <a:endParaRPr/>
          </a:p>
        </p:txBody>
      </p:sp>
      <p:pic>
        <p:nvPicPr>
          <p:cNvPr id="25" name="object 25"/>
          <p:cNvPicPr/>
          <p:nvPr/>
        </p:nvPicPr>
        <p:blipFill>
          <a:blip r:embed="rId7" cstate="print"/>
          <a:stretch>
            <a:fillRect/>
          </a:stretch>
        </p:blipFill>
        <p:spPr>
          <a:xfrm>
            <a:off x="4366056" y="853173"/>
            <a:ext cx="76579" cy="69686"/>
          </a:xfrm>
          <a:prstGeom prst="rect">
            <a:avLst/>
          </a:prstGeom>
        </p:spPr>
      </p:pic>
      <p:sp>
        <p:nvSpPr>
          <p:cNvPr id="26" name="object 26"/>
          <p:cNvSpPr/>
          <p:nvPr/>
        </p:nvSpPr>
        <p:spPr>
          <a:xfrm>
            <a:off x="4287490" y="583526"/>
            <a:ext cx="38100" cy="93345"/>
          </a:xfrm>
          <a:custGeom>
            <a:avLst/>
            <a:gdLst/>
            <a:ahLst/>
            <a:cxnLst/>
            <a:rect l="l" t="t" r="r" b="b"/>
            <a:pathLst>
              <a:path w="38100" h="93345">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p:spPr>
        <p:txBody>
          <a:bodyPr wrap="square" lIns="0" tIns="0" rIns="0" bIns="0" rtlCol="0"/>
          <a:lstStyle/>
          <a:p>
            <a:endParaRPr/>
          </a:p>
        </p:txBody>
      </p:sp>
      <p:pic>
        <p:nvPicPr>
          <p:cNvPr id="27" name="object 27"/>
          <p:cNvPicPr/>
          <p:nvPr/>
        </p:nvPicPr>
        <p:blipFill>
          <a:blip r:embed="rId8" cstate="print"/>
          <a:stretch>
            <a:fillRect/>
          </a:stretch>
        </p:blipFill>
        <p:spPr>
          <a:xfrm>
            <a:off x="4219210" y="727482"/>
            <a:ext cx="105138" cy="102907"/>
          </a:xfrm>
          <a:prstGeom prst="rect">
            <a:avLst/>
          </a:prstGeom>
        </p:spPr>
      </p:pic>
      <p:pic>
        <p:nvPicPr>
          <p:cNvPr id="28" name="object 28"/>
          <p:cNvPicPr/>
          <p:nvPr/>
        </p:nvPicPr>
        <p:blipFill>
          <a:blip r:embed="rId9" cstate="print"/>
          <a:stretch>
            <a:fillRect/>
          </a:stretch>
        </p:blipFill>
        <p:spPr>
          <a:xfrm>
            <a:off x="3664044" y="5526246"/>
            <a:ext cx="907955" cy="874552"/>
          </a:xfrm>
          <a:prstGeom prst="rect">
            <a:avLst/>
          </a:prstGeom>
        </p:spPr>
      </p:pic>
      <p:sp>
        <p:nvSpPr>
          <p:cNvPr id="29" name="object 4">
            <a:extLst>
              <a:ext uri="{FF2B5EF4-FFF2-40B4-BE49-F238E27FC236}">
                <a16:creationId xmlns:a16="http://schemas.microsoft.com/office/drawing/2014/main" id="{4D13DCDB-2F02-4E93-9E31-9CD47F79C272}"/>
              </a:ext>
            </a:extLst>
          </p:cNvPr>
          <p:cNvSpPr txBox="1"/>
          <p:nvPr/>
        </p:nvSpPr>
        <p:spPr>
          <a:xfrm>
            <a:off x="262010" y="3857281"/>
            <a:ext cx="4047971" cy="2040302"/>
          </a:xfrm>
          <a:prstGeom prst="rect">
            <a:avLst/>
          </a:prstGeom>
        </p:spPr>
        <p:txBody>
          <a:bodyPr vert="horz" wrap="square" lIns="0" tIns="191770" rIns="0" bIns="0" rtlCol="0">
            <a:spAutoFit/>
          </a:bodyPr>
          <a:lstStyle/>
          <a:p>
            <a:pPr algn="ctr">
              <a:spcAft>
                <a:spcPts val="1200"/>
              </a:spcAft>
            </a:pPr>
            <a:r>
              <a:rPr lang="en-US" sz="1200" dirty="0">
                <a:solidFill>
                  <a:schemeClr val="bg1"/>
                </a:solidFill>
                <a:latin typeface="Hero Junior Light" panose="02000400000000000000" pitchFamily="50" charset="0"/>
                <a:ea typeface="Times New Roman" panose="02020603050405020304" pitchFamily="18" charset="0"/>
              </a:rPr>
              <a:t>(Please remove current text and insert bio here)</a:t>
            </a:r>
            <a:br>
              <a:rPr lang="en-US" sz="1200" dirty="0">
                <a:solidFill>
                  <a:schemeClr val="bg1"/>
                </a:solidFill>
                <a:latin typeface="Hero Junior Light" panose="02000400000000000000" pitchFamily="50" charset="0"/>
                <a:ea typeface="Times New Roman" panose="02020603050405020304" pitchFamily="18" charset="0"/>
              </a:rPr>
            </a:br>
            <a:r>
              <a:rPr lang="en-US" sz="1200" dirty="0">
                <a:solidFill>
                  <a:schemeClr val="bg1"/>
                </a:solidFill>
                <a:effectLst/>
                <a:latin typeface="Hero Junior Light" panose="02000400000000000000" pitchFamily="50" charset="0"/>
                <a:ea typeface="Times New Roman" panose="02020603050405020304" pitchFamily="18" charset="0"/>
              </a:rPr>
              <a:t>Janet has worked in child care for over 10 years and has been with BrightPath since January of 2022. After receiving her bachelor’s degree in Business Administration, she discovered that she had a passion for early childhood education and began working in the field. Since then, she has worked with all age groups. Janet is certified through the state of Massachusetts in Infant, Toddler, Preschool, Director I, and Director II.</a:t>
            </a:r>
            <a:endParaRPr lang="en-CA" sz="1200" dirty="0">
              <a:solidFill>
                <a:schemeClr val="bg1"/>
              </a:solidFill>
              <a:effectLst/>
              <a:latin typeface="Hero Junior Light" panose="02000400000000000000" pitchFamily="50" charset="0"/>
              <a:ea typeface="Times New Roman" panose="02020603050405020304" pitchFamily="18" charset="0"/>
            </a:endParaRPr>
          </a:p>
        </p:txBody>
      </p:sp>
      <p:sp>
        <p:nvSpPr>
          <p:cNvPr id="30" name="TextBox 29">
            <a:extLst>
              <a:ext uri="{FF2B5EF4-FFF2-40B4-BE49-F238E27FC236}">
                <a16:creationId xmlns:a16="http://schemas.microsoft.com/office/drawing/2014/main" id="{7F8C7F0E-9DD4-4395-BAC8-974E6EC7D87C}"/>
              </a:ext>
            </a:extLst>
          </p:cNvPr>
          <p:cNvSpPr txBox="1"/>
          <p:nvPr/>
        </p:nvSpPr>
        <p:spPr>
          <a:xfrm>
            <a:off x="682837" y="3316841"/>
            <a:ext cx="3206327" cy="400110"/>
          </a:xfrm>
          <a:prstGeom prst="rect">
            <a:avLst/>
          </a:prstGeom>
          <a:noFill/>
        </p:spPr>
        <p:txBody>
          <a:bodyPr wrap="none" rtlCol="0">
            <a:spAutoFit/>
          </a:bodyPr>
          <a:lstStyle/>
          <a:p>
            <a:pPr algn="ctr"/>
            <a:r>
              <a:rPr lang="en-CA" sz="2000" dirty="0">
                <a:solidFill>
                  <a:srgbClr val="FECE1C"/>
                </a:solidFill>
                <a:latin typeface="Hero Junior Super" panose="02000A00000000000000" pitchFamily="50" charset="0"/>
              </a:rPr>
              <a:t>Insert First Name Here</a:t>
            </a:r>
          </a:p>
        </p:txBody>
      </p:sp>
      <p:sp>
        <p:nvSpPr>
          <p:cNvPr id="31" name="Oval 30">
            <a:extLst>
              <a:ext uri="{FF2B5EF4-FFF2-40B4-BE49-F238E27FC236}">
                <a16:creationId xmlns:a16="http://schemas.microsoft.com/office/drawing/2014/main" id="{8BFA12A3-97CC-4407-AC36-D4F4263AC1AE}"/>
              </a:ext>
            </a:extLst>
          </p:cNvPr>
          <p:cNvSpPr/>
          <p:nvPr/>
        </p:nvSpPr>
        <p:spPr>
          <a:xfrm>
            <a:off x="800097" y="228600"/>
            <a:ext cx="2971800" cy="2971800"/>
          </a:xfrm>
          <a:prstGeom prst="ellipse">
            <a:avLst/>
          </a:prstGeom>
          <a:solidFill>
            <a:srgbClr val="FECE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4572000" cy="6400800"/>
          </a:xfrm>
          <a:custGeom>
            <a:avLst/>
            <a:gdLst/>
            <a:ahLst/>
            <a:cxnLst/>
            <a:rect l="l" t="t" r="r" b="b"/>
            <a:pathLst>
              <a:path w="4572000" h="6400800">
                <a:moveTo>
                  <a:pt x="4571999" y="6400799"/>
                </a:moveTo>
                <a:lnTo>
                  <a:pt x="0" y="6400799"/>
                </a:lnTo>
                <a:lnTo>
                  <a:pt x="0" y="0"/>
                </a:lnTo>
                <a:lnTo>
                  <a:pt x="4571999" y="0"/>
                </a:lnTo>
                <a:lnTo>
                  <a:pt x="4571999" y="6400799"/>
                </a:lnTo>
                <a:close/>
              </a:path>
            </a:pathLst>
          </a:custGeom>
          <a:solidFill>
            <a:srgbClr val="36A9E0"/>
          </a:solidFill>
        </p:spPr>
        <p:txBody>
          <a:bodyPr wrap="square" lIns="0" tIns="0" rIns="0" bIns="0" rtlCol="0"/>
          <a:lstStyle/>
          <a:p>
            <a:endParaRPr/>
          </a:p>
        </p:txBody>
      </p:sp>
      <p:sp>
        <p:nvSpPr>
          <p:cNvPr id="3" name="object 3"/>
          <p:cNvSpPr/>
          <p:nvPr/>
        </p:nvSpPr>
        <p:spPr>
          <a:xfrm>
            <a:off x="199318" y="6330595"/>
            <a:ext cx="36830" cy="70485"/>
          </a:xfrm>
          <a:custGeom>
            <a:avLst/>
            <a:gdLst/>
            <a:ahLst/>
            <a:cxnLst/>
            <a:rect l="l" t="t" r="r" b="b"/>
            <a:pathLst>
              <a:path w="36829" h="70485">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p:spPr>
        <p:txBody>
          <a:bodyPr wrap="square" lIns="0" tIns="0" rIns="0" bIns="0" rtlCol="0"/>
          <a:lstStyle/>
          <a:p>
            <a:endParaRPr/>
          </a:p>
        </p:txBody>
      </p:sp>
      <p:sp>
        <p:nvSpPr>
          <p:cNvPr id="4" name="object 4"/>
          <p:cNvSpPr/>
          <p:nvPr/>
        </p:nvSpPr>
        <p:spPr>
          <a:xfrm>
            <a:off x="253072" y="5864466"/>
            <a:ext cx="163195" cy="156845"/>
          </a:xfrm>
          <a:custGeom>
            <a:avLst/>
            <a:gdLst/>
            <a:ahLst/>
            <a:cxnLst/>
            <a:rect l="l" t="t" r="r" b="b"/>
            <a:pathLst>
              <a:path w="163195" h="156845">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p:spPr>
        <p:txBody>
          <a:bodyPr wrap="square" lIns="0" tIns="0" rIns="0" bIns="0" rtlCol="0"/>
          <a:lstStyle/>
          <a:p>
            <a:endParaRPr/>
          </a:p>
        </p:txBody>
      </p:sp>
      <p:sp>
        <p:nvSpPr>
          <p:cNvPr id="5" name="object 5"/>
          <p:cNvSpPr/>
          <p:nvPr/>
        </p:nvSpPr>
        <p:spPr>
          <a:xfrm>
            <a:off x="464150" y="5849649"/>
            <a:ext cx="81915" cy="30480"/>
          </a:xfrm>
          <a:custGeom>
            <a:avLst/>
            <a:gdLst/>
            <a:ahLst/>
            <a:cxnLst/>
            <a:rect l="l" t="t" r="r" b="b"/>
            <a:pathLst>
              <a:path w="81915" h="30479">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p:spPr>
        <p:txBody>
          <a:bodyPr wrap="square" lIns="0" tIns="0" rIns="0" bIns="0" rtlCol="0"/>
          <a:lstStyle/>
          <a:p>
            <a:endParaRPr/>
          </a:p>
        </p:txBody>
      </p:sp>
      <p:sp>
        <p:nvSpPr>
          <p:cNvPr id="6" name="object 6"/>
          <p:cNvSpPr/>
          <p:nvPr/>
        </p:nvSpPr>
        <p:spPr>
          <a:xfrm>
            <a:off x="278000" y="6083691"/>
            <a:ext cx="85725" cy="22860"/>
          </a:xfrm>
          <a:custGeom>
            <a:avLst/>
            <a:gdLst/>
            <a:ahLst/>
            <a:cxnLst/>
            <a:rect l="l" t="t" r="r" b="b"/>
            <a:pathLst>
              <a:path w="85725" h="2286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p:spPr>
        <p:txBody>
          <a:bodyPr wrap="square" lIns="0" tIns="0" rIns="0" bIns="0" rtlCol="0"/>
          <a:lstStyle/>
          <a:p>
            <a:endParaRPr/>
          </a:p>
        </p:txBody>
      </p:sp>
      <p:sp>
        <p:nvSpPr>
          <p:cNvPr id="7" name="object 7"/>
          <p:cNvSpPr/>
          <p:nvPr/>
        </p:nvSpPr>
        <p:spPr>
          <a:xfrm>
            <a:off x="411124" y="5923597"/>
            <a:ext cx="154305" cy="158115"/>
          </a:xfrm>
          <a:custGeom>
            <a:avLst/>
            <a:gdLst/>
            <a:ahLst/>
            <a:cxnLst/>
            <a:rect l="l" t="t" r="r" b="b"/>
            <a:pathLst>
              <a:path w="154304" h="158114">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p:spPr>
        <p:txBody>
          <a:bodyPr wrap="square" lIns="0" tIns="0" rIns="0" bIns="0" rtlCol="0"/>
          <a:lstStyle/>
          <a:p>
            <a:endParaRPr/>
          </a:p>
        </p:txBody>
      </p:sp>
      <p:sp>
        <p:nvSpPr>
          <p:cNvPr id="8" name="object 8"/>
          <p:cNvSpPr/>
          <p:nvPr/>
        </p:nvSpPr>
        <p:spPr>
          <a:xfrm>
            <a:off x="23231" y="6008070"/>
            <a:ext cx="78105" cy="50800"/>
          </a:xfrm>
          <a:custGeom>
            <a:avLst/>
            <a:gdLst/>
            <a:ahLst/>
            <a:cxnLst/>
            <a:rect l="l" t="t" r="r" b="b"/>
            <a:pathLst>
              <a:path w="78105" h="5080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p:spPr>
        <p:txBody>
          <a:bodyPr wrap="square" lIns="0" tIns="0" rIns="0" bIns="0" rtlCol="0"/>
          <a:lstStyle/>
          <a:p>
            <a:endParaRPr/>
          </a:p>
        </p:txBody>
      </p:sp>
      <p:sp>
        <p:nvSpPr>
          <p:cNvPr id="9" name="object 9"/>
          <p:cNvSpPr/>
          <p:nvPr/>
        </p:nvSpPr>
        <p:spPr>
          <a:xfrm>
            <a:off x="189893" y="6195778"/>
            <a:ext cx="19050" cy="85090"/>
          </a:xfrm>
          <a:custGeom>
            <a:avLst/>
            <a:gdLst/>
            <a:ahLst/>
            <a:cxnLst/>
            <a:rect l="l" t="t" r="r" b="b"/>
            <a:pathLst>
              <a:path w="19050" h="85089">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p:spPr>
        <p:txBody>
          <a:bodyPr wrap="square" lIns="0" tIns="0" rIns="0" bIns="0" rtlCol="0"/>
          <a:lstStyle/>
          <a:p>
            <a:endParaRPr/>
          </a:p>
        </p:txBody>
      </p:sp>
      <p:pic>
        <p:nvPicPr>
          <p:cNvPr id="10" name="object 10"/>
          <p:cNvPicPr/>
          <p:nvPr/>
        </p:nvPicPr>
        <p:blipFill>
          <a:blip r:embed="rId2" cstate="print"/>
          <a:stretch>
            <a:fillRect/>
          </a:stretch>
        </p:blipFill>
        <p:spPr>
          <a:xfrm>
            <a:off x="145319" y="6063251"/>
            <a:ext cx="95786" cy="82435"/>
          </a:xfrm>
          <a:prstGeom prst="rect">
            <a:avLst/>
          </a:prstGeom>
        </p:spPr>
      </p:pic>
      <p:sp>
        <p:nvSpPr>
          <p:cNvPr id="11" name="object 11"/>
          <p:cNvSpPr/>
          <p:nvPr/>
        </p:nvSpPr>
        <p:spPr>
          <a:xfrm>
            <a:off x="3783627" y="6398"/>
            <a:ext cx="57785" cy="27940"/>
          </a:xfrm>
          <a:custGeom>
            <a:avLst/>
            <a:gdLst/>
            <a:ahLst/>
            <a:cxnLst/>
            <a:rect l="l" t="t" r="r" b="b"/>
            <a:pathLst>
              <a:path w="57785" h="2794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p:spPr>
        <p:txBody>
          <a:bodyPr wrap="square" lIns="0" tIns="0" rIns="0" bIns="0" rtlCol="0"/>
          <a:lstStyle/>
          <a:p>
            <a:endParaRPr/>
          </a:p>
        </p:txBody>
      </p:sp>
      <p:grpSp>
        <p:nvGrpSpPr>
          <p:cNvPr id="12" name="object 12"/>
          <p:cNvGrpSpPr/>
          <p:nvPr/>
        </p:nvGrpSpPr>
        <p:grpSpPr>
          <a:xfrm>
            <a:off x="4160841" y="175440"/>
            <a:ext cx="149225" cy="204470"/>
            <a:chOff x="4160841" y="175440"/>
            <a:chExt cx="149225" cy="204470"/>
          </a:xfrm>
        </p:grpSpPr>
        <p:pic>
          <p:nvPicPr>
            <p:cNvPr id="13" name="object 13"/>
            <p:cNvPicPr/>
            <p:nvPr/>
          </p:nvPicPr>
          <p:blipFill>
            <a:blip r:embed="rId3" cstate="print"/>
            <a:stretch>
              <a:fillRect/>
            </a:stretch>
          </p:blipFill>
          <p:spPr>
            <a:xfrm>
              <a:off x="4160841" y="175440"/>
              <a:ext cx="72742" cy="73791"/>
            </a:xfrm>
            <a:prstGeom prst="rect">
              <a:avLst/>
            </a:prstGeom>
          </p:spPr>
        </p:pic>
        <p:sp>
          <p:nvSpPr>
            <p:cNvPr id="14" name="object 14"/>
            <p:cNvSpPr/>
            <p:nvPr/>
          </p:nvSpPr>
          <p:spPr>
            <a:xfrm>
              <a:off x="4257933" y="291024"/>
              <a:ext cx="52069" cy="88900"/>
            </a:xfrm>
            <a:custGeom>
              <a:avLst/>
              <a:gdLst/>
              <a:ahLst/>
              <a:cxnLst/>
              <a:rect l="l" t="t" r="r" b="b"/>
              <a:pathLst>
                <a:path w="52070" h="8890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p:spPr>
          <p:txBody>
            <a:bodyPr wrap="square" lIns="0" tIns="0" rIns="0" bIns="0" rtlCol="0"/>
            <a:lstStyle/>
            <a:p>
              <a:endParaRPr/>
            </a:p>
          </p:txBody>
        </p:sp>
      </p:grpSp>
      <p:sp>
        <p:nvSpPr>
          <p:cNvPr id="15" name="object 15"/>
          <p:cNvSpPr/>
          <p:nvPr/>
        </p:nvSpPr>
        <p:spPr>
          <a:xfrm>
            <a:off x="4307904" y="432942"/>
            <a:ext cx="24765" cy="94615"/>
          </a:xfrm>
          <a:custGeom>
            <a:avLst/>
            <a:gdLst/>
            <a:ahLst/>
            <a:cxnLst/>
            <a:rect l="l" t="t" r="r" b="b"/>
            <a:pathLst>
              <a:path w="24764" h="94615">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p:spPr>
        <p:txBody>
          <a:bodyPr wrap="square" lIns="0" tIns="0" rIns="0" bIns="0" rtlCol="0"/>
          <a:lstStyle/>
          <a:p>
            <a:endParaRPr/>
          </a:p>
        </p:txBody>
      </p:sp>
      <p:sp>
        <p:nvSpPr>
          <p:cNvPr id="16" name="object 16"/>
          <p:cNvSpPr/>
          <p:nvPr/>
        </p:nvSpPr>
        <p:spPr>
          <a:xfrm>
            <a:off x="4035154" y="91052"/>
            <a:ext cx="85725" cy="58419"/>
          </a:xfrm>
          <a:custGeom>
            <a:avLst/>
            <a:gdLst/>
            <a:ahLst/>
            <a:cxnLst/>
            <a:rect l="l" t="t" r="r" b="b"/>
            <a:pathLst>
              <a:path w="85725" h="58419">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p:spPr>
        <p:txBody>
          <a:bodyPr wrap="square" lIns="0" tIns="0" rIns="0" bIns="0" rtlCol="0"/>
          <a:lstStyle/>
          <a:p>
            <a:endParaRPr/>
          </a:p>
        </p:txBody>
      </p:sp>
      <p:sp>
        <p:nvSpPr>
          <p:cNvPr id="17" name="object 17"/>
          <p:cNvSpPr/>
          <p:nvPr/>
        </p:nvSpPr>
        <p:spPr>
          <a:xfrm>
            <a:off x="3978995" y="942054"/>
            <a:ext cx="92075" cy="43180"/>
          </a:xfrm>
          <a:custGeom>
            <a:avLst/>
            <a:gdLst/>
            <a:ahLst/>
            <a:cxnLst/>
            <a:rect l="l" t="t" r="r" b="b"/>
            <a:pathLst>
              <a:path w="92075" h="4318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p:spPr>
        <p:txBody>
          <a:bodyPr wrap="square" lIns="0" tIns="0" rIns="0" bIns="0" rtlCol="0"/>
          <a:lstStyle/>
          <a:p>
            <a:endParaRPr/>
          </a:p>
        </p:txBody>
      </p:sp>
      <p:pic>
        <p:nvPicPr>
          <p:cNvPr id="18" name="object 18"/>
          <p:cNvPicPr/>
          <p:nvPr/>
        </p:nvPicPr>
        <p:blipFill>
          <a:blip r:embed="rId4" cstate="print"/>
          <a:stretch>
            <a:fillRect/>
          </a:stretch>
        </p:blipFill>
        <p:spPr>
          <a:xfrm>
            <a:off x="4115537" y="850756"/>
            <a:ext cx="75650" cy="70557"/>
          </a:xfrm>
          <a:prstGeom prst="rect">
            <a:avLst/>
          </a:prstGeom>
        </p:spPr>
      </p:pic>
      <p:pic>
        <p:nvPicPr>
          <p:cNvPr id="19" name="object 19"/>
          <p:cNvPicPr/>
          <p:nvPr/>
        </p:nvPicPr>
        <p:blipFill>
          <a:blip r:embed="rId5" cstate="print"/>
          <a:stretch>
            <a:fillRect/>
          </a:stretch>
        </p:blipFill>
        <p:spPr>
          <a:xfrm>
            <a:off x="4476628" y="958099"/>
            <a:ext cx="66759" cy="77557"/>
          </a:xfrm>
          <a:prstGeom prst="rect">
            <a:avLst/>
          </a:prstGeom>
        </p:spPr>
      </p:pic>
      <p:sp>
        <p:nvSpPr>
          <p:cNvPr id="20" name="object 20"/>
          <p:cNvSpPr/>
          <p:nvPr/>
        </p:nvSpPr>
        <p:spPr>
          <a:xfrm>
            <a:off x="3836729" y="934612"/>
            <a:ext cx="86360" cy="50165"/>
          </a:xfrm>
          <a:custGeom>
            <a:avLst/>
            <a:gdLst/>
            <a:ahLst/>
            <a:cxnLst/>
            <a:rect l="l" t="t" r="r" b="b"/>
            <a:pathLst>
              <a:path w="86360" h="50165">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p:spPr>
        <p:txBody>
          <a:bodyPr wrap="square" lIns="0" tIns="0" rIns="0" bIns="0" rtlCol="0"/>
          <a:lstStyle/>
          <a:p>
            <a:endParaRPr/>
          </a:p>
        </p:txBody>
      </p:sp>
      <p:sp>
        <p:nvSpPr>
          <p:cNvPr id="21" name="object 21"/>
          <p:cNvSpPr/>
          <p:nvPr/>
        </p:nvSpPr>
        <p:spPr>
          <a:xfrm>
            <a:off x="3895294" y="34429"/>
            <a:ext cx="91440" cy="45720"/>
          </a:xfrm>
          <a:custGeom>
            <a:avLst/>
            <a:gdLst/>
            <a:ahLst/>
            <a:cxnLst/>
            <a:rect l="l" t="t" r="r" b="b"/>
            <a:pathLst>
              <a:path w="91439" h="45719">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p:spPr>
        <p:txBody>
          <a:bodyPr wrap="square" lIns="0" tIns="0" rIns="0" bIns="0" rtlCol="0"/>
          <a:lstStyle/>
          <a:p>
            <a:endParaRPr/>
          </a:p>
        </p:txBody>
      </p:sp>
      <p:sp>
        <p:nvSpPr>
          <p:cNvPr id="22" name="object 22"/>
          <p:cNvSpPr/>
          <p:nvPr/>
        </p:nvSpPr>
        <p:spPr>
          <a:xfrm>
            <a:off x="4091347" y="740652"/>
            <a:ext cx="95250" cy="30480"/>
          </a:xfrm>
          <a:custGeom>
            <a:avLst/>
            <a:gdLst/>
            <a:ahLst/>
            <a:cxnLst/>
            <a:rect l="l" t="t" r="r" b="b"/>
            <a:pathLst>
              <a:path w="95250" h="30479">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p:spPr>
        <p:txBody>
          <a:bodyPr wrap="square" lIns="0" tIns="0" rIns="0" bIns="0" rtlCol="0"/>
          <a:lstStyle/>
          <a:p>
            <a:endParaRPr/>
          </a:p>
        </p:txBody>
      </p:sp>
      <p:pic>
        <p:nvPicPr>
          <p:cNvPr id="23" name="object 23"/>
          <p:cNvPicPr/>
          <p:nvPr/>
        </p:nvPicPr>
        <p:blipFill>
          <a:blip r:embed="rId6" cstate="print"/>
          <a:stretch>
            <a:fillRect/>
          </a:stretch>
        </p:blipFill>
        <p:spPr>
          <a:xfrm>
            <a:off x="3830900" y="804750"/>
            <a:ext cx="66417" cy="77983"/>
          </a:xfrm>
          <a:prstGeom prst="rect">
            <a:avLst/>
          </a:prstGeom>
        </p:spPr>
      </p:pic>
      <p:sp>
        <p:nvSpPr>
          <p:cNvPr id="24" name="object 24"/>
          <p:cNvSpPr/>
          <p:nvPr/>
        </p:nvSpPr>
        <p:spPr>
          <a:xfrm>
            <a:off x="3942944" y="744767"/>
            <a:ext cx="92075" cy="41275"/>
          </a:xfrm>
          <a:custGeom>
            <a:avLst/>
            <a:gdLst/>
            <a:ahLst/>
            <a:cxnLst/>
            <a:rect l="l" t="t" r="r" b="b"/>
            <a:pathLst>
              <a:path w="92075" h="41275">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p:spPr>
        <p:txBody>
          <a:bodyPr wrap="square" lIns="0" tIns="0" rIns="0" bIns="0" rtlCol="0"/>
          <a:lstStyle/>
          <a:p>
            <a:endParaRPr/>
          </a:p>
        </p:txBody>
      </p:sp>
      <p:pic>
        <p:nvPicPr>
          <p:cNvPr id="25" name="object 25"/>
          <p:cNvPicPr/>
          <p:nvPr/>
        </p:nvPicPr>
        <p:blipFill>
          <a:blip r:embed="rId7" cstate="print"/>
          <a:stretch>
            <a:fillRect/>
          </a:stretch>
        </p:blipFill>
        <p:spPr>
          <a:xfrm>
            <a:off x="4366056" y="853173"/>
            <a:ext cx="76579" cy="69686"/>
          </a:xfrm>
          <a:prstGeom prst="rect">
            <a:avLst/>
          </a:prstGeom>
        </p:spPr>
      </p:pic>
      <p:sp>
        <p:nvSpPr>
          <p:cNvPr id="26" name="object 26"/>
          <p:cNvSpPr/>
          <p:nvPr/>
        </p:nvSpPr>
        <p:spPr>
          <a:xfrm>
            <a:off x="4287490" y="583526"/>
            <a:ext cx="38100" cy="93345"/>
          </a:xfrm>
          <a:custGeom>
            <a:avLst/>
            <a:gdLst/>
            <a:ahLst/>
            <a:cxnLst/>
            <a:rect l="l" t="t" r="r" b="b"/>
            <a:pathLst>
              <a:path w="38100" h="93345">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p:spPr>
        <p:txBody>
          <a:bodyPr wrap="square" lIns="0" tIns="0" rIns="0" bIns="0" rtlCol="0"/>
          <a:lstStyle/>
          <a:p>
            <a:endParaRPr/>
          </a:p>
        </p:txBody>
      </p:sp>
      <p:pic>
        <p:nvPicPr>
          <p:cNvPr id="27" name="object 27"/>
          <p:cNvPicPr/>
          <p:nvPr/>
        </p:nvPicPr>
        <p:blipFill>
          <a:blip r:embed="rId8" cstate="print"/>
          <a:stretch>
            <a:fillRect/>
          </a:stretch>
        </p:blipFill>
        <p:spPr>
          <a:xfrm>
            <a:off x="4219210" y="727482"/>
            <a:ext cx="105138" cy="102907"/>
          </a:xfrm>
          <a:prstGeom prst="rect">
            <a:avLst/>
          </a:prstGeom>
        </p:spPr>
      </p:pic>
      <p:pic>
        <p:nvPicPr>
          <p:cNvPr id="28" name="object 28"/>
          <p:cNvPicPr/>
          <p:nvPr/>
        </p:nvPicPr>
        <p:blipFill>
          <a:blip r:embed="rId9" cstate="print"/>
          <a:stretch>
            <a:fillRect/>
          </a:stretch>
        </p:blipFill>
        <p:spPr>
          <a:xfrm>
            <a:off x="3664044" y="5526246"/>
            <a:ext cx="907955" cy="874552"/>
          </a:xfrm>
          <a:prstGeom prst="rect">
            <a:avLst/>
          </a:prstGeom>
        </p:spPr>
      </p:pic>
      <p:sp>
        <p:nvSpPr>
          <p:cNvPr id="33" name="object 4">
            <a:extLst>
              <a:ext uri="{FF2B5EF4-FFF2-40B4-BE49-F238E27FC236}">
                <a16:creationId xmlns:a16="http://schemas.microsoft.com/office/drawing/2014/main" id="{FF81CFB5-946F-455B-8741-FE6687F6F747}"/>
              </a:ext>
            </a:extLst>
          </p:cNvPr>
          <p:cNvSpPr txBox="1"/>
          <p:nvPr/>
        </p:nvSpPr>
        <p:spPr>
          <a:xfrm>
            <a:off x="262009" y="3429000"/>
            <a:ext cx="4047971" cy="1209305"/>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1:</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Click on the</a:t>
            </a:r>
            <a:r>
              <a:rPr lang="en-US" sz="1400" dirty="0">
                <a:solidFill>
                  <a:schemeClr val="bg1"/>
                </a:solidFill>
                <a:latin typeface="Hero Junior Bold" panose="02000800000000000000" pitchFamily="50" charset="0"/>
                <a:ea typeface="Times New Roman" panose="02020603050405020304" pitchFamily="18" charset="0"/>
              </a:rPr>
              <a:t> circle and press the tab ‘Shape Format’ that will pop up on the top right corner.</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sp>
        <p:nvSpPr>
          <p:cNvPr id="34" name="TextBox 33">
            <a:extLst>
              <a:ext uri="{FF2B5EF4-FFF2-40B4-BE49-F238E27FC236}">
                <a16:creationId xmlns:a16="http://schemas.microsoft.com/office/drawing/2014/main" id="{444498BF-E6B7-41C4-A1AD-4EC0582C8AED}"/>
              </a:ext>
            </a:extLst>
          </p:cNvPr>
          <p:cNvSpPr txBox="1"/>
          <p:nvPr/>
        </p:nvSpPr>
        <p:spPr>
          <a:xfrm>
            <a:off x="964160" y="304800"/>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pic>
        <p:nvPicPr>
          <p:cNvPr id="35" name="Picture 34" descr="Graphical user interface, application, PowerPoint&#10;&#10;Description automatically generated">
            <a:extLst>
              <a:ext uri="{FF2B5EF4-FFF2-40B4-BE49-F238E27FC236}">
                <a16:creationId xmlns:a16="http://schemas.microsoft.com/office/drawing/2014/main" id="{98CBE058-D1FB-4E7C-8C75-C29A94E1ADC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 y="960656"/>
            <a:ext cx="4572000" cy="2255012"/>
          </a:xfrm>
          <a:prstGeom prst="rect">
            <a:avLst/>
          </a:prstGeom>
        </p:spPr>
      </p:pic>
    </p:spTree>
    <p:extLst>
      <p:ext uri="{BB962C8B-B14F-4D97-AF65-F5344CB8AC3E}">
        <p14:creationId xmlns:p14="http://schemas.microsoft.com/office/powerpoint/2010/main" val="2734831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4572000" cy="6400800"/>
          </a:xfrm>
          <a:custGeom>
            <a:avLst/>
            <a:gdLst/>
            <a:ahLst/>
            <a:cxnLst/>
            <a:rect l="l" t="t" r="r" b="b"/>
            <a:pathLst>
              <a:path w="4572000" h="6400800">
                <a:moveTo>
                  <a:pt x="4571999" y="6400799"/>
                </a:moveTo>
                <a:lnTo>
                  <a:pt x="0" y="6400799"/>
                </a:lnTo>
                <a:lnTo>
                  <a:pt x="0" y="0"/>
                </a:lnTo>
                <a:lnTo>
                  <a:pt x="4571999" y="0"/>
                </a:lnTo>
                <a:lnTo>
                  <a:pt x="4571999" y="6400799"/>
                </a:lnTo>
                <a:close/>
              </a:path>
            </a:pathLst>
          </a:custGeom>
          <a:solidFill>
            <a:srgbClr val="36A9E0"/>
          </a:solidFill>
        </p:spPr>
        <p:txBody>
          <a:bodyPr wrap="square" lIns="0" tIns="0" rIns="0" bIns="0" rtlCol="0"/>
          <a:lstStyle/>
          <a:p>
            <a:endParaRPr/>
          </a:p>
        </p:txBody>
      </p:sp>
      <p:sp>
        <p:nvSpPr>
          <p:cNvPr id="3" name="object 3"/>
          <p:cNvSpPr/>
          <p:nvPr/>
        </p:nvSpPr>
        <p:spPr>
          <a:xfrm>
            <a:off x="199318" y="6330595"/>
            <a:ext cx="36830" cy="70485"/>
          </a:xfrm>
          <a:custGeom>
            <a:avLst/>
            <a:gdLst/>
            <a:ahLst/>
            <a:cxnLst/>
            <a:rect l="l" t="t" r="r" b="b"/>
            <a:pathLst>
              <a:path w="36829" h="70485">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p:spPr>
        <p:txBody>
          <a:bodyPr wrap="square" lIns="0" tIns="0" rIns="0" bIns="0" rtlCol="0"/>
          <a:lstStyle/>
          <a:p>
            <a:endParaRPr/>
          </a:p>
        </p:txBody>
      </p:sp>
      <p:sp>
        <p:nvSpPr>
          <p:cNvPr id="4" name="object 4"/>
          <p:cNvSpPr/>
          <p:nvPr/>
        </p:nvSpPr>
        <p:spPr>
          <a:xfrm>
            <a:off x="253072" y="5864466"/>
            <a:ext cx="163195" cy="156845"/>
          </a:xfrm>
          <a:custGeom>
            <a:avLst/>
            <a:gdLst/>
            <a:ahLst/>
            <a:cxnLst/>
            <a:rect l="l" t="t" r="r" b="b"/>
            <a:pathLst>
              <a:path w="163195" h="156845">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p:spPr>
        <p:txBody>
          <a:bodyPr wrap="square" lIns="0" tIns="0" rIns="0" bIns="0" rtlCol="0"/>
          <a:lstStyle/>
          <a:p>
            <a:endParaRPr/>
          </a:p>
        </p:txBody>
      </p:sp>
      <p:sp>
        <p:nvSpPr>
          <p:cNvPr id="5" name="object 5"/>
          <p:cNvSpPr/>
          <p:nvPr/>
        </p:nvSpPr>
        <p:spPr>
          <a:xfrm>
            <a:off x="464150" y="5849649"/>
            <a:ext cx="81915" cy="30480"/>
          </a:xfrm>
          <a:custGeom>
            <a:avLst/>
            <a:gdLst/>
            <a:ahLst/>
            <a:cxnLst/>
            <a:rect l="l" t="t" r="r" b="b"/>
            <a:pathLst>
              <a:path w="81915" h="30479">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p:spPr>
        <p:txBody>
          <a:bodyPr wrap="square" lIns="0" tIns="0" rIns="0" bIns="0" rtlCol="0"/>
          <a:lstStyle/>
          <a:p>
            <a:endParaRPr/>
          </a:p>
        </p:txBody>
      </p:sp>
      <p:sp>
        <p:nvSpPr>
          <p:cNvPr id="6" name="object 6"/>
          <p:cNvSpPr/>
          <p:nvPr/>
        </p:nvSpPr>
        <p:spPr>
          <a:xfrm>
            <a:off x="278000" y="6083691"/>
            <a:ext cx="85725" cy="22860"/>
          </a:xfrm>
          <a:custGeom>
            <a:avLst/>
            <a:gdLst/>
            <a:ahLst/>
            <a:cxnLst/>
            <a:rect l="l" t="t" r="r" b="b"/>
            <a:pathLst>
              <a:path w="85725" h="2286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p:spPr>
        <p:txBody>
          <a:bodyPr wrap="square" lIns="0" tIns="0" rIns="0" bIns="0" rtlCol="0"/>
          <a:lstStyle/>
          <a:p>
            <a:endParaRPr/>
          </a:p>
        </p:txBody>
      </p:sp>
      <p:sp>
        <p:nvSpPr>
          <p:cNvPr id="7" name="object 7"/>
          <p:cNvSpPr/>
          <p:nvPr/>
        </p:nvSpPr>
        <p:spPr>
          <a:xfrm>
            <a:off x="411124" y="5923597"/>
            <a:ext cx="154305" cy="158115"/>
          </a:xfrm>
          <a:custGeom>
            <a:avLst/>
            <a:gdLst/>
            <a:ahLst/>
            <a:cxnLst/>
            <a:rect l="l" t="t" r="r" b="b"/>
            <a:pathLst>
              <a:path w="154304" h="158114">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p:spPr>
        <p:txBody>
          <a:bodyPr wrap="square" lIns="0" tIns="0" rIns="0" bIns="0" rtlCol="0"/>
          <a:lstStyle/>
          <a:p>
            <a:endParaRPr/>
          </a:p>
        </p:txBody>
      </p:sp>
      <p:sp>
        <p:nvSpPr>
          <p:cNvPr id="8" name="object 8"/>
          <p:cNvSpPr/>
          <p:nvPr/>
        </p:nvSpPr>
        <p:spPr>
          <a:xfrm>
            <a:off x="23231" y="6008070"/>
            <a:ext cx="78105" cy="50800"/>
          </a:xfrm>
          <a:custGeom>
            <a:avLst/>
            <a:gdLst/>
            <a:ahLst/>
            <a:cxnLst/>
            <a:rect l="l" t="t" r="r" b="b"/>
            <a:pathLst>
              <a:path w="78105" h="5080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p:spPr>
        <p:txBody>
          <a:bodyPr wrap="square" lIns="0" tIns="0" rIns="0" bIns="0" rtlCol="0"/>
          <a:lstStyle/>
          <a:p>
            <a:endParaRPr/>
          </a:p>
        </p:txBody>
      </p:sp>
      <p:sp>
        <p:nvSpPr>
          <p:cNvPr id="9" name="object 9"/>
          <p:cNvSpPr/>
          <p:nvPr/>
        </p:nvSpPr>
        <p:spPr>
          <a:xfrm>
            <a:off x="189893" y="6195778"/>
            <a:ext cx="19050" cy="85090"/>
          </a:xfrm>
          <a:custGeom>
            <a:avLst/>
            <a:gdLst/>
            <a:ahLst/>
            <a:cxnLst/>
            <a:rect l="l" t="t" r="r" b="b"/>
            <a:pathLst>
              <a:path w="19050" h="85089">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p:spPr>
        <p:txBody>
          <a:bodyPr wrap="square" lIns="0" tIns="0" rIns="0" bIns="0" rtlCol="0"/>
          <a:lstStyle/>
          <a:p>
            <a:endParaRPr/>
          </a:p>
        </p:txBody>
      </p:sp>
      <p:pic>
        <p:nvPicPr>
          <p:cNvPr id="10" name="object 10"/>
          <p:cNvPicPr/>
          <p:nvPr/>
        </p:nvPicPr>
        <p:blipFill>
          <a:blip r:embed="rId2" cstate="print"/>
          <a:stretch>
            <a:fillRect/>
          </a:stretch>
        </p:blipFill>
        <p:spPr>
          <a:xfrm>
            <a:off x="145319" y="6063251"/>
            <a:ext cx="95786" cy="82435"/>
          </a:xfrm>
          <a:prstGeom prst="rect">
            <a:avLst/>
          </a:prstGeom>
        </p:spPr>
      </p:pic>
      <p:sp>
        <p:nvSpPr>
          <p:cNvPr id="11" name="object 11"/>
          <p:cNvSpPr/>
          <p:nvPr/>
        </p:nvSpPr>
        <p:spPr>
          <a:xfrm>
            <a:off x="3783627" y="6398"/>
            <a:ext cx="57785" cy="27940"/>
          </a:xfrm>
          <a:custGeom>
            <a:avLst/>
            <a:gdLst/>
            <a:ahLst/>
            <a:cxnLst/>
            <a:rect l="l" t="t" r="r" b="b"/>
            <a:pathLst>
              <a:path w="57785" h="2794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p:spPr>
        <p:txBody>
          <a:bodyPr wrap="square" lIns="0" tIns="0" rIns="0" bIns="0" rtlCol="0"/>
          <a:lstStyle/>
          <a:p>
            <a:endParaRPr/>
          </a:p>
        </p:txBody>
      </p:sp>
      <p:grpSp>
        <p:nvGrpSpPr>
          <p:cNvPr id="12" name="object 12"/>
          <p:cNvGrpSpPr/>
          <p:nvPr/>
        </p:nvGrpSpPr>
        <p:grpSpPr>
          <a:xfrm>
            <a:off x="4160841" y="175440"/>
            <a:ext cx="149225" cy="204470"/>
            <a:chOff x="4160841" y="175440"/>
            <a:chExt cx="149225" cy="204470"/>
          </a:xfrm>
        </p:grpSpPr>
        <p:pic>
          <p:nvPicPr>
            <p:cNvPr id="13" name="object 13"/>
            <p:cNvPicPr/>
            <p:nvPr/>
          </p:nvPicPr>
          <p:blipFill>
            <a:blip r:embed="rId3" cstate="print"/>
            <a:stretch>
              <a:fillRect/>
            </a:stretch>
          </p:blipFill>
          <p:spPr>
            <a:xfrm>
              <a:off x="4160841" y="175440"/>
              <a:ext cx="72742" cy="73791"/>
            </a:xfrm>
            <a:prstGeom prst="rect">
              <a:avLst/>
            </a:prstGeom>
          </p:spPr>
        </p:pic>
        <p:sp>
          <p:nvSpPr>
            <p:cNvPr id="14" name="object 14"/>
            <p:cNvSpPr/>
            <p:nvPr/>
          </p:nvSpPr>
          <p:spPr>
            <a:xfrm>
              <a:off x="4257933" y="291024"/>
              <a:ext cx="52069" cy="88900"/>
            </a:xfrm>
            <a:custGeom>
              <a:avLst/>
              <a:gdLst/>
              <a:ahLst/>
              <a:cxnLst/>
              <a:rect l="l" t="t" r="r" b="b"/>
              <a:pathLst>
                <a:path w="52070" h="8890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p:spPr>
          <p:txBody>
            <a:bodyPr wrap="square" lIns="0" tIns="0" rIns="0" bIns="0" rtlCol="0"/>
            <a:lstStyle/>
            <a:p>
              <a:endParaRPr/>
            </a:p>
          </p:txBody>
        </p:sp>
      </p:grpSp>
      <p:sp>
        <p:nvSpPr>
          <p:cNvPr id="15" name="object 15"/>
          <p:cNvSpPr/>
          <p:nvPr/>
        </p:nvSpPr>
        <p:spPr>
          <a:xfrm>
            <a:off x="4307904" y="432942"/>
            <a:ext cx="24765" cy="94615"/>
          </a:xfrm>
          <a:custGeom>
            <a:avLst/>
            <a:gdLst/>
            <a:ahLst/>
            <a:cxnLst/>
            <a:rect l="l" t="t" r="r" b="b"/>
            <a:pathLst>
              <a:path w="24764" h="94615">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p:spPr>
        <p:txBody>
          <a:bodyPr wrap="square" lIns="0" tIns="0" rIns="0" bIns="0" rtlCol="0"/>
          <a:lstStyle/>
          <a:p>
            <a:endParaRPr/>
          </a:p>
        </p:txBody>
      </p:sp>
      <p:sp>
        <p:nvSpPr>
          <p:cNvPr id="16" name="object 16"/>
          <p:cNvSpPr/>
          <p:nvPr/>
        </p:nvSpPr>
        <p:spPr>
          <a:xfrm>
            <a:off x="4035154" y="91052"/>
            <a:ext cx="85725" cy="58419"/>
          </a:xfrm>
          <a:custGeom>
            <a:avLst/>
            <a:gdLst/>
            <a:ahLst/>
            <a:cxnLst/>
            <a:rect l="l" t="t" r="r" b="b"/>
            <a:pathLst>
              <a:path w="85725" h="58419">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p:spPr>
        <p:txBody>
          <a:bodyPr wrap="square" lIns="0" tIns="0" rIns="0" bIns="0" rtlCol="0"/>
          <a:lstStyle/>
          <a:p>
            <a:endParaRPr/>
          </a:p>
        </p:txBody>
      </p:sp>
      <p:sp>
        <p:nvSpPr>
          <p:cNvPr id="17" name="object 17"/>
          <p:cNvSpPr/>
          <p:nvPr/>
        </p:nvSpPr>
        <p:spPr>
          <a:xfrm>
            <a:off x="3978995" y="942054"/>
            <a:ext cx="92075" cy="43180"/>
          </a:xfrm>
          <a:custGeom>
            <a:avLst/>
            <a:gdLst/>
            <a:ahLst/>
            <a:cxnLst/>
            <a:rect l="l" t="t" r="r" b="b"/>
            <a:pathLst>
              <a:path w="92075" h="4318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p:spPr>
        <p:txBody>
          <a:bodyPr wrap="square" lIns="0" tIns="0" rIns="0" bIns="0" rtlCol="0"/>
          <a:lstStyle/>
          <a:p>
            <a:endParaRPr/>
          </a:p>
        </p:txBody>
      </p:sp>
      <p:pic>
        <p:nvPicPr>
          <p:cNvPr id="18" name="object 18"/>
          <p:cNvPicPr/>
          <p:nvPr/>
        </p:nvPicPr>
        <p:blipFill>
          <a:blip r:embed="rId4" cstate="print"/>
          <a:stretch>
            <a:fillRect/>
          </a:stretch>
        </p:blipFill>
        <p:spPr>
          <a:xfrm>
            <a:off x="4115537" y="850756"/>
            <a:ext cx="75650" cy="70557"/>
          </a:xfrm>
          <a:prstGeom prst="rect">
            <a:avLst/>
          </a:prstGeom>
        </p:spPr>
      </p:pic>
      <p:pic>
        <p:nvPicPr>
          <p:cNvPr id="19" name="object 19"/>
          <p:cNvPicPr/>
          <p:nvPr/>
        </p:nvPicPr>
        <p:blipFill>
          <a:blip r:embed="rId5" cstate="print"/>
          <a:stretch>
            <a:fillRect/>
          </a:stretch>
        </p:blipFill>
        <p:spPr>
          <a:xfrm>
            <a:off x="4476628" y="958099"/>
            <a:ext cx="66759" cy="77557"/>
          </a:xfrm>
          <a:prstGeom prst="rect">
            <a:avLst/>
          </a:prstGeom>
        </p:spPr>
      </p:pic>
      <p:sp>
        <p:nvSpPr>
          <p:cNvPr id="20" name="object 20"/>
          <p:cNvSpPr/>
          <p:nvPr/>
        </p:nvSpPr>
        <p:spPr>
          <a:xfrm>
            <a:off x="3836729" y="934612"/>
            <a:ext cx="86360" cy="50165"/>
          </a:xfrm>
          <a:custGeom>
            <a:avLst/>
            <a:gdLst/>
            <a:ahLst/>
            <a:cxnLst/>
            <a:rect l="l" t="t" r="r" b="b"/>
            <a:pathLst>
              <a:path w="86360" h="50165">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p:spPr>
        <p:txBody>
          <a:bodyPr wrap="square" lIns="0" tIns="0" rIns="0" bIns="0" rtlCol="0"/>
          <a:lstStyle/>
          <a:p>
            <a:endParaRPr/>
          </a:p>
        </p:txBody>
      </p:sp>
      <p:sp>
        <p:nvSpPr>
          <p:cNvPr id="21" name="object 21"/>
          <p:cNvSpPr/>
          <p:nvPr/>
        </p:nvSpPr>
        <p:spPr>
          <a:xfrm>
            <a:off x="3895294" y="34429"/>
            <a:ext cx="91440" cy="45720"/>
          </a:xfrm>
          <a:custGeom>
            <a:avLst/>
            <a:gdLst/>
            <a:ahLst/>
            <a:cxnLst/>
            <a:rect l="l" t="t" r="r" b="b"/>
            <a:pathLst>
              <a:path w="91439" h="45719">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p:spPr>
        <p:txBody>
          <a:bodyPr wrap="square" lIns="0" tIns="0" rIns="0" bIns="0" rtlCol="0"/>
          <a:lstStyle/>
          <a:p>
            <a:endParaRPr/>
          </a:p>
        </p:txBody>
      </p:sp>
      <p:sp>
        <p:nvSpPr>
          <p:cNvPr id="22" name="object 22"/>
          <p:cNvSpPr/>
          <p:nvPr/>
        </p:nvSpPr>
        <p:spPr>
          <a:xfrm>
            <a:off x="4091347" y="740652"/>
            <a:ext cx="95250" cy="30480"/>
          </a:xfrm>
          <a:custGeom>
            <a:avLst/>
            <a:gdLst/>
            <a:ahLst/>
            <a:cxnLst/>
            <a:rect l="l" t="t" r="r" b="b"/>
            <a:pathLst>
              <a:path w="95250" h="30479">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p:spPr>
        <p:txBody>
          <a:bodyPr wrap="square" lIns="0" tIns="0" rIns="0" bIns="0" rtlCol="0"/>
          <a:lstStyle/>
          <a:p>
            <a:endParaRPr/>
          </a:p>
        </p:txBody>
      </p:sp>
      <p:pic>
        <p:nvPicPr>
          <p:cNvPr id="23" name="object 23"/>
          <p:cNvPicPr/>
          <p:nvPr/>
        </p:nvPicPr>
        <p:blipFill>
          <a:blip r:embed="rId6" cstate="print"/>
          <a:stretch>
            <a:fillRect/>
          </a:stretch>
        </p:blipFill>
        <p:spPr>
          <a:xfrm>
            <a:off x="3830900" y="804750"/>
            <a:ext cx="66417" cy="77983"/>
          </a:xfrm>
          <a:prstGeom prst="rect">
            <a:avLst/>
          </a:prstGeom>
        </p:spPr>
      </p:pic>
      <p:sp>
        <p:nvSpPr>
          <p:cNvPr id="24" name="object 24"/>
          <p:cNvSpPr/>
          <p:nvPr/>
        </p:nvSpPr>
        <p:spPr>
          <a:xfrm>
            <a:off x="3942944" y="744767"/>
            <a:ext cx="92075" cy="41275"/>
          </a:xfrm>
          <a:custGeom>
            <a:avLst/>
            <a:gdLst/>
            <a:ahLst/>
            <a:cxnLst/>
            <a:rect l="l" t="t" r="r" b="b"/>
            <a:pathLst>
              <a:path w="92075" h="41275">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p:spPr>
        <p:txBody>
          <a:bodyPr wrap="square" lIns="0" tIns="0" rIns="0" bIns="0" rtlCol="0"/>
          <a:lstStyle/>
          <a:p>
            <a:endParaRPr/>
          </a:p>
        </p:txBody>
      </p:sp>
      <p:pic>
        <p:nvPicPr>
          <p:cNvPr id="25" name="object 25"/>
          <p:cNvPicPr/>
          <p:nvPr/>
        </p:nvPicPr>
        <p:blipFill>
          <a:blip r:embed="rId7" cstate="print"/>
          <a:stretch>
            <a:fillRect/>
          </a:stretch>
        </p:blipFill>
        <p:spPr>
          <a:xfrm>
            <a:off x="4366056" y="853173"/>
            <a:ext cx="76579" cy="69686"/>
          </a:xfrm>
          <a:prstGeom prst="rect">
            <a:avLst/>
          </a:prstGeom>
        </p:spPr>
      </p:pic>
      <p:sp>
        <p:nvSpPr>
          <p:cNvPr id="26" name="object 26"/>
          <p:cNvSpPr/>
          <p:nvPr/>
        </p:nvSpPr>
        <p:spPr>
          <a:xfrm>
            <a:off x="4287490" y="583526"/>
            <a:ext cx="38100" cy="93345"/>
          </a:xfrm>
          <a:custGeom>
            <a:avLst/>
            <a:gdLst/>
            <a:ahLst/>
            <a:cxnLst/>
            <a:rect l="l" t="t" r="r" b="b"/>
            <a:pathLst>
              <a:path w="38100" h="93345">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p:spPr>
        <p:txBody>
          <a:bodyPr wrap="square" lIns="0" tIns="0" rIns="0" bIns="0" rtlCol="0"/>
          <a:lstStyle/>
          <a:p>
            <a:endParaRPr/>
          </a:p>
        </p:txBody>
      </p:sp>
      <p:pic>
        <p:nvPicPr>
          <p:cNvPr id="27" name="object 27"/>
          <p:cNvPicPr/>
          <p:nvPr/>
        </p:nvPicPr>
        <p:blipFill>
          <a:blip r:embed="rId8" cstate="print"/>
          <a:stretch>
            <a:fillRect/>
          </a:stretch>
        </p:blipFill>
        <p:spPr>
          <a:xfrm>
            <a:off x="4219210" y="727482"/>
            <a:ext cx="105138" cy="102907"/>
          </a:xfrm>
          <a:prstGeom prst="rect">
            <a:avLst/>
          </a:prstGeom>
        </p:spPr>
      </p:pic>
      <p:pic>
        <p:nvPicPr>
          <p:cNvPr id="28" name="object 28"/>
          <p:cNvPicPr/>
          <p:nvPr/>
        </p:nvPicPr>
        <p:blipFill>
          <a:blip r:embed="rId9" cstate="print"/>
          <a:stretch>
            <a:fillRect/>
          </a:stretch>
        </p:blipFill>
        <p:spPr>
          <a:xfrm>
            <a:off x="3664044" y="5526246"/>
            <a:ext cx="907955" cy="874552"/>
          </a:xfrm>
          <a:prstGeom prst="rect">
            <a:avLst/>
          </a:prstGeom>
        </p:spPr>
      </p:pic>
      <p:sp>
        <p:nvSpPr>
          <p:cNvPr id="34" name="TextBox 33">
            <a:extLst>
              <a:ext uri="{FF2B5EF4-FFF2-40B4-BE49-F238E27FC236}">
                <a16:creationId xmlns:a16="http://schemas.microsoft.com/office/drawing/2014/main" id="{444498BF-E6B7-41C4-A1AD-4EC0582C8AED}"/>
              </a:ext>
            </a:extLst>
          </p:cNvPr>
          <p:cNvSpPr txBox="1"/>
          <p:nvPr/>
        </p:nvSpPr>
        <p:spPr>
          <a:xfrm>
            <a:off x="964160" y="304800"/>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sp>
        <p:nvSpPr>
          <p:cNvPr id="32" name="object 4">
            <a:extLst>
              <a:ext uri="{FF2B5EF4-FFF2-40B4-BE49-F238E27FC236}">
                <a16:creationId xmlns:a16="http://schemas.microsoft.com/office/drawing/2014/main" id="{954FFFFE-BF0F-425D-90BA-8098CB1D34BF}"/>
              </a:ext>
            </a:extLst>
          </p:cNvPr>
          <p:cNvSpPr txBox="1"/>
          <p:nvPr/>
        </p:nvSpPr>
        <p:spPr>
          <a:xfrm>
            <a:off x="262010" y="3495675"/>
            <a:ext cx="4047971" cy="993862"/>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2:</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On the ‘Shape Format’ tab, press ‘Shape Fill’ and then ‘Picture’</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pic>
        <p:nvPicPr>
          <p:cNvPr id="36" name="Picture 35" descr="Graphical user interface, application&#10;&#10;Description automatically generated">
            <a:extLst>
              <a:ext uri="{FF2B5EF4-FFF2-40B4-BE49-F238E27FC236}">
                <a16:creationId xmlns:a16="http://schemas.microsoft.com/office/drawing/2014/main" id="{D9292527-C9BA-4174-AD9F-0A1E3E7796C9}"/>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0" y="1207321"/>
            <a:ext cx="4572000" cy="2259779"/>
          </a:xfrm>
          <a:prstGeom prst="rect">
            <a:avLst/>
          </a:prstGeom>
        </p:spPr>
      </p:pic>
    </p:spTree>
    <p:extLst>
      <p:ext uri="{BB962C8B-B14F-4D97-AF65-F5344CB8AC3E}">
        <p14:creationId xmlns:p14="http://schemas.microsoft.com/office/powerpoint/2010/main" val="1763269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4572000" cy="6400800"/>
          </a:xfrm>
          <a:custGeom>
            <a:avLst/>
            <a:gdLst/>
            <a:ahLst/>
            <a:cxnLst/>
            <a:rect l="l" t="t" r="r" b="b"/>
            <a:pathLst>
              <a:path w="4572000" h="6400800">
                <a:moveTo>
                  <a:pt x="4571999" y="6400799"/>
                </a:moveTo>
                <a:lnTo>
                  <a:pt x="0" y="6400799"/>
                </a:lnTo>
                <a:lnTo>
                  <a:pt x="0" y="0"/>
                </a:lnTo>
                <a:lnTo>
                  <a:pt x="4571999" y="0"/>
                </a:lnTo>
                <a:lnTo>
                  <a:pt x="4571999" y="6400799"/>
                </a:lnTo>
                <a:close/>
              </a:path>
            </a:pathLst>
          </a:custGeom>
          <a:solidFill>
            <a:srgbClr val="36A9E0"/>
          </a:solidFill>
        </p:spPr>
        <p:txBody>
          <a:bodyPr wrap="square" lIns="0" tIns="0" rIns="0" bIns="0" rtlCol="0"/>
          <a:lstStyle/>
          <a:p>
            <a:endParaRPr/>
          </a:p>
        </p:txBody>
      </p:sp>
      <p:sp>
        <p:nvSpPr>
          <p:cNvPr id="3" name="object 3"/>
          <p:cNvSpPr/>
          <p:nvPr/>
        </p:nvSpPr>
        <p:spPr>
          <a:xfrm>
            <a:off x="199318" y="6330595"/>
            <a:ext cx="36830" cy="70485"/>
          </a:xfrm>
          <a:custGeom>
            <a:avLst/>
            <a:gdLst/>
            <a:ahLst/>
            <a:cxnLst/>
            <a:rect l="l" t="t" r="r" b="b"/>
            <a:pathLst>
              <a:path w="36829" h="70485">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p:spPr>
        <p:txBody>
          <a:bodyPr wrap="square" lIns="0" tIns="0" rIns="0" bIns="0" rtlCol="0"/>
          <a:lstStyle/>
          <a:p>
            <a:endParaRPr/>
          </a:p>
        </p:txBody>
      </p:sp>
      <p:sp>
        <p:nvSpPr>
          <p:cNvPr id="4" name="object 4"/>
          <p:cNvSpPr/>
          <p:nvPr/>
        </p:nvSpPr>
        <p:spPr>
          <a:xfrm>
            <a:off x="253072" y="5864466"/>
            <a:ext cx="163195" cy="156845"/>
          </a:xfrm>
          <a:custGeom>
            <a:avLst/>
            <a:gdLst/>
            <a:ahLst/>
            <a:cxnLst/>
            <a:rect l="l" t="t" r="r" b="b"/>
            <a:pathLst>
              <a:path w="163195" h="156845">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p:spPr>
        <p:txBody>
          <a:bodyPr wrap="square" lIns="0" tIns="0" rIns="0" bIns="0" rtlCol="0"/>
          <a:lstStyle/>
          <a:p>
            <a:endParaRPr/>
          </a:p>
        </p:txBody>
      </p:sp>
      <p:sp>
        <p:nvSpPr>
          <p:cNvPr id="5" name="object 5"/>
          <p:cNvSpPr/>
          <p:nvPr/>
        </p:nvSpPr>
        <p:spPr>
          <a:xfrm>
            <a:off x="464150" y="5849649"/>
            <a:ext cx="81915" cy="30480"/>
          </a:xfrm>
          <a:custGeom>
            <a:avLst/>
            <a:gdLst/>
            <a:ahLst/>
            <a:cxnLst/>
            <a:rect l="l" t="t" r="r" b="b"/>
            <a:pathLst>
              <a:path w="81915" h="30479">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p:spPr>
        <p:txBody>
          <a:bodyPr wrap="square" lIns="0" tIns="0" rIns="0" bIns="0" rtlCol="0"/>
          <a:lstStyle/>
          <a:p>
            <a:endParaRPr/>
          </a:p>
        </p:txBody>
      </p:sp>
      <p:sp>
        <p:nvSpPr>
          <p:cNvPr id="6" name="object 6"/>
          <p:cNvSpPr/>
          <p:nvPr/>
        </p:nvSpPr>
        <p:spPr>
          <a:xfrm>
            <a:off x="278000" y="6083691"/>
            <a:ext cx="85725" cy="22860"/>
          </a:xfrm>
          <a:custGeom>
            <a:avLst/>
            <a:gdLst/>
            <a:ahLst/>
            <a:cxnLst/>
            <a:rect l="l" t="t" r="r" b="b"/>
            <a:pathLst>
              <a:path w="85725" h="2286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p:spPr>
        <p:txBody>
          <a:bodyPr wrap="square" lIns="0" tIns="0" rIns="0" bIns="0" rtlCol="0"/>
          <a:lstStyle/>
          <a:p>
            <a:endParaRPr/>
          </a:p>
        </p:txBody>
      </p:sp>
      <p:sp>
        <p:nvSpPr>
          <p:cNvPr id="7" name="object 7"/>
          <p:cNvSpPr/>
          <p:nvPr/>
        </p:nvSpPr>
        <p:spPr>
          <a:xfrm>
            <a:off x="411124" y="5923597"/>
            <a:ext cx="154305" cy="158115"/>
          </a:xfrm>
          <a:custGeom>
            <a:avLst/>
            <a:gdLst/>
            <a:ahLst/>
            <a:cxnLst/>
            <a:rect l="l" t="t" r="r" b="b"/>
            <a:pathLst>
              <a:path w="154304" h="158114">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p:spPr>
        <p:txBody>
          <a:bodyPr wrap="square" lIns="0" tIns="0" rIns="0" bIns="0" rtlCol="0"/>
          <a:lstStyle/>
          <a:p>
            <a:endParaRPr/>
          </a:p>
        </p:txBody>
      </p:sp>
      <p:sp>
        <p:nvSpPr>
          <p:cNvPr id="8" name="object 8"/>
          <p:cNvSpPr/>
          <p:nvPr/>
        </p:nvSpPr>
        <p:spPr>
          <a:xfrm>
            <a:off x="23231" y="6008070"/>
            <a:ext cx="78105" cy="50800"/>
          </a:xfrm>
          <a:custGeom>
            <a:avLst/>
            <a:gdLst/>
            <a:ahLst/>
            <a:cxnLst/>
            <a:rect l="l" t="t" r="r" b="b"/>
            <a:pathLst>
              <a:path w="78105" h="5080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p:spPr>
        <p:txBody>
          <a:bodyPr wrap="square" lIns="0" tIns="0" rIns="0" bIns="0" rtlCol="0"/>
          <a:lstStyle/>
          <a:p>
            <a:endParaRPr/>
          </a:p>
        </p:txBody>
      </p:sp>
      <p:sp>
        <p:nvSpPr>
          <p:cNvPr id="9" name="object 9"/>
          <p:cNvSpPr/>
          <p:nvPr/>
        </p:nvSpPr>
        <p:spPr>
          <a:xfrm>
            <a:off x="189893" y="6195778"/>
            <a:ext cx="19050" cy="85090"/>
          </a:xfrm>
          <a:custGeom>
            <a:avLst/>
            <a:gdLst/>
            <a:ahLst/>
            <a:cxnLst/>
            <a:rect l="l" t="t" r="r" b="b"/>
            <a:pathLst>
              <a:path w="19050" h="85089">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p:spPr>
        <p:txBody>
          <a:bodyPr wrap="square" lIns="0" tIns="0" rIns="0" bIns="0" rtlCol="0"/>
          <a:lstStyle/>
          <a:p>
            <a:endParaRPr/>
          </a:p>
        </p:txBody>
      </p:sp>
      <p:pic>
        <p:nvPicPr>
          <p:cNvPr id="10" name="object 10"/>
          <p:cNvPicPr/>
          <p:nvPr/>
        </p:nvPicPr>
        <p:blipFill>
          <a:blip r:embed="rId2" cstate="print"/>
          <a:stretch>
            <a:fillRect/>
          </a:stretch>
        </p:blipFill>
        <p:spPr>
          <a:xfrm>
            <a:off x="145319" y="6063251"/>
            <a:ext cx="95786" cy="82435"/>
          </a:xfrm>
          <a:prstGeom prst="rect">
            <a:avLst/>
          </a:prstGeom>
        </p:spPr>
      </p:pic>
      <p:sp>
        <p:nvSpPr>
          <p:cNvPr id="11" name="object 11"/>
          <p:cNvSpPr/>
          <p:nvPr/>
        </p:nvSpPr>
        <p:spPr>
          <a:xfrm>
            <a:off x="3783627" y="6398"/>
            <a:ext cx="57785" cy="27940"/>
          </a:xfrm>
          <a:custGeom>
            <a:avLst/>
            <a:gdLst/>
            <a:ahLst/>
            <a:cxnLst/>
            <a:rect l="l" t="t" r="r" b="b"/>
            <a:pathLst>
              <a:path w="57785" h="2794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p:spPr>
        <p:txBody>
          <a:bodyPr wrap="square" lIns="0" tIns="0" rIns="0" bIns="0" rtlCol="0"/>
          <a:lstStyle/>
          <a:p>
            <a:endParaRPr/>
          </a:p>
        </p:txBody>
      </p:sp>
      <p:grpSp>
        <p:nvGrpSpPr>
          <p:cNvPr id="12" name="object 12"/>
          <p:cNvGrpSpPr/>
          <p:nvPr/>
        </p:nvGrpSpPr>
        <p:grpSpPr>
          <a:xfrm>
            <a:off x="4160841" y="175440"/>
            <a:ext cx="149225" cy="204470"/>
            <a:chOff x="4160841" y="175440"/>
            <a:chExt cx="149225" cy="204470"/>
          </a:xfrm>
        </p:grpSpPr>
        <p:pic>
          <p:nvPicPr>
            <p:cNvPr id="13" name="object 13"/>
            <p:cNvPicPr/>
            <p:nvPr/>
          </p:nvPicPr>
          <p:blipFill>
            <a:blip r:embed="rId3" cstate="print"/>
            <a:stretch>
              <a:fillRect/>
            </a:stretch>
          </p:blipFill>
          <p:spPr>
            <a:xfrm>
              <a:off x="4160841" y="175440"/>
              <a:ext cx="72742" cy="73791"/>
            </a:xfrm>
            <a:prstGeom prst="rect">
              <a:avLst/>
            </a:prstGeom>
          </p:spPr>
        </p:pic>
        <p:sp>
          <p:nvSpPr>
            <p:cNvPr id="14" name="object 14"/>
            <p:cNvSpPr/>
            <p:nvPr/>
          </p:nvSpPr>
          <p:spPr>
            <a:xfrm>
              <a:off x="4257933" y="291024"/>
              <a:ext cx="52069" cy="88900"/>
            </a:xfrm>
            <a:custGeom>
              <a:avLst/>
              <a:gdLst/>
              <a:ahLst/>
              <a:cxnLst/>
              <a:rect l="l" t="t" r="r" b="b"/>
              <a:pathLst>
                <a:path w="52070" h="8890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p:spPr>
          <p:txBody>
            <a:bodyPr wrap="square" lIns="0" tIns="0" rIns="0" bIns="0" rtlCol="0"/>
            <a:lstStyle/>
            <a:p>
              <a:endParaRPr/>
            </a:p>
          </p:txBody>
        </p:sp>
      </p:grpSp>
      <p:sp>
        <p:nvSpPr>
          <p:cNvPr id="15" name="object 15"/>
          <p:cNvSpPr/>
          <p:nvPr/>
        </p:nvSpPr>
        <p:spPr>
          <a:xfrm>
            <a:off x="4307904" y="432942"/>
            <a:ext cx="24765" cy="94615"/>
          </a:xfrm>
          <a:custGeom>
            <a:avLst/>
            <a:gdLst/>
            <a:ahLst/>
            <a:cxnLst/>
            <a:rect l="l" t="t" r="r" b="b"/>
            <a:pathLst>
              <a:path w="24764" h="94615">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p:spPr>
        <p:txBody>
          <a:bodyPr wrap="square" lIns="0" tIns="0" rIns="0" bIns="0" rtlCol="0"/>
          <a:lstStyle/>
          <a:p>
            <a:endParaRPr/>
          </a:p>
        </p:txBody>
      </p:sp>
      <p:sp>
        <p:nvSpPr>
          <p:cNvPr id="16" name="object 16"/>
          <p:cNvSpPr/>
          <p:nvPr/>
        </p:nvSpPr>
        <p:spPr>
          <a:xfrm>
            <a:off x="4035154" y="91052"/>
            <a:ext cx="85725" cy="58419"/>
          </a:xfrm>
          <a:custGeom>
            <a:avLst/>
            <a:gdLst/>
            <a:ahLst/>
            <a:cxnLst/>
            <a:rect l="l" t="t" r="r" b="b"/>
            <a:pathLst>
              <a:path w="85725" h="58419">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p:spPr>
        <p:txBody>
          <a:bodyPr wrap="square" lIns="0" tIns="0" rIns="0" bIns="0" rtlCol="0"/>
          <a:lstStyle/>
          <a:p>
            <a:endParaRPr/>
          </a:p>
        </p:txBody>
      </p:sp>
      <p:sp>
        <p:nvSpPr>
          <p:cNvPr id="17" name="object 17"/>
          <p:cNvSpPr/>
          <p:nvPr/>
        </p:nvSpPr>
        <p:spPr>
          <a:xfrm>
            <a:off x="3978995" y="942054"/>
            <a:ext cx="92075" cy="43180"/>
          </a:xfrm>
          <a:custGeom>
            <a:avLst/>
            <a:gdLst/>
            <a:ahLst/>
            <a:cxnLst/>
            <a:rect l="l" t="t" r="r" b="b"/>
            <a:pathLst>
              <a:path w="92075" h="4318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p:spPr>
        <p:txBody>
          <a:bodyPr wrap="square" lIns="0" tIns="0" rIns="0" bIns="0" rtlCol="0"/>
          <a:lstStyle/>
          <a:p>
            <a:endParaRPr/>
          </a:p>
        </p:txBody>
      </p:sp>
      <p:pic>
        <p:nvPicPr>
          <p:cNvPr id="18" name="object 18"/>
          <p:cNvPicPr/>
          <p:nvPr/>
        </p:nvPicPr>
        <p:blipFill>
          <a:blip r:embed="rId4" cstate="print"/>
          <a:stretch>
            <a:fillRect/>
          </a:stretch>
        </p:blipFill>
        <p:spPr>
          <a:xfrm>
            <a:off x="4115537" y="850756"/>
            <a:ext cx="75650" cy="70557"/>
          </a:xfrm>
          <a:prstGeom prst="rect">
            <a:avLst/>
          </a:prstGeom>
        </p:spPr>
      </p:pic>
      <p:pic>
        <p:nvPicPr>
          <p:cNvPr id="19" name="object 19"/>
          <p:cNvPicPr/>
          <p:nvPr/>
        </p:nvPicPr>
        <p:blipFill>
          <a:blip r:embed="rId5" cstate="print"/>
          <a:stretch>
            <a:fillRect/>
          </a:stretch>
        </p:blipFill>
        <p:spPr>
          <a:xfrm>
            <a:off x="4476628" y="958099"/>
            <a:ext cx="66759" cy="77557"/>
          </a:xfrm>
          <a:prstGeom prst="rect">
            <a:avLst/>
          </a:prstGeom>
        </p:spPr>
      </p:pic>
      <p:sp>
        <p:nvSpPr>
          <p:cNvPr id="20" name="object 20"/>
          <p:cNvSpPr/>
          <p:nvPr/>
        </p:nvSpPr>
        <p:spPr>
          <a:xfrm>
            <a:off x="3836729" y="934612"/>
            <a:ext cx="86360" cy="50165"/>
          </a:xfrm>
          <a:custGeom>
            <a:avLst/>
            <a:gdLst/>
            <a:ahLst/>
            <a:cxnLst/>
            <a:rect l="l" t="t" r="r" b="b"/>
            <a:pathLst>
              <a:path w="86360" h="50165">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p:spPr>
        <p:txBody>
          <a:bodyPr wrap="square" lIns="0" tIns="0" rIns="0" bIns="0" rtlCol="0"/>
          <a:lstStyle/>
          <a:p>
            <a:endParaRPr/>
          </a:p>
        </p:txBody>
      </p:sp>
      <p:sp>
        <p:nvSpPr>
          <p:cNvPr id="21" name="object 21"/>
          <p:cNvSpPr/>
          <p:nvPr/>
        </p:nvSpPr>
        <p:spPr>
          <a:xfrm>
            <a:off x="3895294" y="34429"/>
            <a:ext cx="91440" cy="45720"/>
          </a:xfrm>
          <a:custGeom>
            <a:avLst/>
            <a:gdLst/>
            <a:ahLst/>
            <a:cxnLst/>
            <a:rect l="l" t="t" r="r" b="b"/>
            <a:pathLst>
              <a:path w="91439" h="45719">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p:spPr>
        <p:txBody>
          <a:bodyPr wrap="square" lIns="0" tIns="0" rIns="0" bIns="0" rtlCol="0"/>
          <a:lstStyle/>
          <a:p>
            <a:endParaRPr/>
          </a:p>
        </p:txBody>
      </p:sp>
      <p:sp>
        <p:nvSpPr>
          <p:cNvPr id="22" name="object 22"/>
          <p:cNvSpPr/>
          <p:nvPr/>
        </p:nvSpPr>
        <p:spPr>
          <a:xfrm>
            <a:off x="4091347" y="740652"/>
            <a:ext cx="95250" cy="30480"/>
          </a:xfrm>
          <a:custGeom>
            <a:avLst/>
            <a:gdLst/>
            <a:ahLst/>
            <a:cxnLst/>
            <a:rect l="l" t="t" r="r" b="b"/>
            <a:pathLst>
              <a:path w="95250" h="30479">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p:spPr>
        <p:txBody>
          <a:bodyPr wrap="square" lIns="0" tIns="0" rIns="0" bIns="0" rtlCol="0"/>
          <a:lstStyle/>
          <a:p>
            <a:endParaRPr/>
          </a:p>
        </p:txBody>
      </p:sp>
      <p:pic>
        <p:nvPicPr>
          <p:cNvPr id="23" name="object 23"/>
          <p:cNvPicPr/>
          <p:nvPr/>
        </p:nvPicPr>
        <p:blipFill>
          <a:blip r:embed="rId6" cstate="print"/>
          <a:stretch>
            <a:fillRect/>
          </a:stretch>
        </p:blipFill>
        <p:spPr>
          <a:xfrm>
            <a:off x="3830900" y="804750"/>
            <a:ext cx="66417" cy="77983"/>
          </a:xfrm>
          <a:prstGeom prst="rect">
            <a:avLst/>
          </a:prstGeom>
        </p:spPr>
      </p:pic>
      <p:sp>
        <p:nvSpPr>
          <p:cNvPr id="24" name="object 24"/>
          <p:cNvSpPr/>
          <p:nvPr/>
        </p:nvSpPr>
        <p:spPr>
          <a:xfrm>
            <a:off x="3942944" y="744767"/>
            <a:ext cx="92075" cy="41275"/>
          </a:xfrm>
          <a:custGeom>
            <a:avLst/>
            <a:gdLst/>
            <a:ahLst/>
            <a:cxnLst/>
            <a:rect l="l" t="t" r="r" b="b"/>
            <a:pathLst>
              <a:path w="92075" h="41275">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p:spPr>
        <p:txBody>
          <a:bodyPr wrap="square" lIns="0" tIns="0" rIns="0" bIns="0" rtlCol="0"/>
          <a:lstStyle/>
          <a:p>
            <a:endParaRPr/>
          </a:p>
        </p:txBody>
      </p:sp>
      <p:pic>
        <p:nvPicPr>
          <p:cNvPr id="25" name="object 25"/>
          <p:cNvPicPr/>
          <p:nvPr/>
        </p:nvPicPr>
        <p:blipFill>
          <a:blip r:embed="rId7" cstate="print"/>
          <a:stretch>
            <a:fillRect/>
          </a:stretch>
        </p:blipFill>
        <p:spPr>
          <a:xfrm>
            <a:off x="4366056" y="853173"/>
            <a:ext cx="76579" cy="69686"/>
          </a:xfrm>
          <a:prstGeom prst="rect">
            <a:avLst/>
          </a:prstGeom>
        </p:spPr>
      </p:pic>
      <p:sp>
        <p:nvSpPr>
          <p:cNvPr id="26" name="object 26"/>
          <p:cNvSpPr/>
          <p:nvPr/>
        </p:nvSpPr>
        <p:spPr>
          <a:xfrm>
            <a:off x="4287490" y="583526"/>
            <a:ext cx="38100" cy="93345"/>
          </a:xfrm>
          <a:custGeom>
            <a:avLst/>
            <a:gdLst/>
            <a:ahLst/>
            <a:cxnLst/>
            <a:rect l="l" t="t" r="r" b="b"/>
            <a:pathLst>
              <a:path w="38100" h="93345">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p:spPr>
        <p:txBody>
          <a:bodyPr wrap="square" lIns="0" tIns="0" rIns="0" bIns="0" rtlCol="0"/>
          <a:lstStyle/>
          <a:p>
            <a:endParaRPr/>
          </a:p>
        </p:txBody>
      </p:sp>
      <p:pic>
        <p:nvPicPr>
          <p:cNvPr id="27" name="object 27"/>
          <p:cNvPicPr/>
          <p:nvPr/>
        </p:nvPicPr>
        <p:blipFill>
          <a:blip r:embed="rId8" cstate="print"/>
          <a:stretch>
            <a:fillRect/>
          </a:stretch>
        </p:blipFill>
        <p:spPr>
          <a:xfrm>
            <a:off x="4219210" y="727482"/>
            <a:ext cx="105138" cy="102907"/>
          </a:xfrm>
          <a:prstGeom prst="rect">
            <a:avLst/>
          </a:prstGeom>
        </p:spPr>
      </p:pic>
      <p:pic>
        <p:nvPicPr>
          <p:cNvPr id="28" name="object 28"/>
          <p:cNvPicPr/>
          <p:nvPr/>
        </p:nvPicPr>
        <p:blipFill>
          <a:blip r:embed="rId9" cstate="print"/>
          <a:stretch>
            <a:fillRect/>
          </a:stretch>
        </p:blipFill>
        <p:spPr>
          <a:xfrm>
            <a:off x="3664044" y="5526246"/>
            <a:ext cx="907955" cy="874552"/>
          </a:xfrm>
          <a:prstGeom prst="rect">
            <a:avLst/>
          </a:prstGeom>
        </p:spPr>
      </p:pic>
      <p:sp>
        <p:nvSpPr>
          <p:cNvPr id="34" name="TextBox 33">
            <a:extLst>
              <a:ext uri="{FF2B5EF4-FFF2-40B4-BE49-F238E27FC236}">
                <a16:creationId xmlns:a16="http://schemas.microsoft.com/office/drawing/2014/main" id="{444498BF-E6B7-41C4-A1AD-4EC0582C8AED}"/>
              </a:ext>
            </a:extLst>
          </p:cNvPr>
          <p:cNvSpPr txBox="1"/>
          <p:nvPr/>
        </p:nvSpPr>
        <p:spPr>
          <a:xfrm>
            <a:off x="964160" y="304800"/>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sp>
        <p:nvSpPr>
          <p:cNvPr id="33" name="object 4">
            <a:extLst>
              <a:ext uri="{FF2B5EF4-FFF2-40B4-BE49-F238E27FC236}">
                <a16:creationId xmlns:a16="http://schemas.microsoft.com/office/drawing/2014/main" id="{6182AB5E-B8BA-463B-8B7E-6C2838A7BCFF}"/>
              </a:ext>
            </a:extLst>
          </p:cNvPr>
          <p:cNvSpPr txBox="1"/>
          <p:nvPr/>
        </p:nvSpPr>
        <p:spPr>
          <a:xfrm>
            <a:off x="262010" y="3495675"/>
            <a:ext cx="4047971" cy="2594300"/>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3:</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This will prompt the following window to pop up. Press ‘From a File’ and choose the picture you’d like to attach!</a:t>
            </a:r>
          </a:p>
          <a:p>
            <a:pPr algn="ctr">
              <a:spcAft>
                <a:spcPts val="1200"/>
              </a:spcAft>
            </a:pPr>
            <a:endParaRPr lang="en-US" sz="1400" dirty="0">
              <a:solidFill>
                <a:schemeClr val="bg1"/>
              </a:solidFill>
              <a:latin typeface="Hero Junior Bold" panose="02000800000000000000" pitchFamily="50" charset="0"/>
              <a:ea typeface="Times New Roman" panose="02020603050405020304" pitchFamily="18" charset="0"/>
            </a:endParaRP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Please make sure the original image is cropped into a square to maintain proportion within the circle – if not, it may be stretched or expanded!</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pic>
        <p:nvPicPr>
          <p:cNvPr id="35" name="Picture 34" descr="Graphical user interface, application, PowerPoint&#10;&#10;Description automatically generated">
            <a:extLst>
              <a:ext uri="{FF2B5EF4-FFF2-40B4-BE49-F238E27FC236}">
                <a16:creationId xmlns:a16="http://schemas.microsoft.com/office/drawing/2014/main" id="{7C8BA49E-7C82-4BB5-A34B-662F625660C6}"/>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0" y="1240663"/>
            <a:ext cx="4572000" cy="2255012"/>
          </a:xfrm>
          <a:prstGeom prst="rect">
            <a:avLst/>
          </a:prstGeom>
        </p:spPr>
      </p:pic>
    </p:spTree>
    <p:extLst>
      <p:ext uri="{BB962C8B-B14F-4D97-AF65-F5344CB8AC3E}">
        <p14:creationId xmlns:p14="http://schemas.microsoft.com/office/powerpoint/2010/main" val="13991123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TotalTime>
  <Words>215</Words>
  <Application>Microsoft Office PowerPoint</Application>
  <PresentationFormat>Custom</PresentationFormat>
  <Paragraphs>16</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Hero Junior Bold</vt:lpstr>
      <vt:lpstr>Hero Junior Light</vt:lpstr>
      <vt:lpstr>Calibri</vt:lpstr>
      <vt:lpstr>Hero Junior Super</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Centre Bio Templates (7 × 5in - Portrait)</dc:title>
  <dc:creator>BrightPath Kids</dc:creator>
  <cp:keywords>DAE9I6bTEek,BAEXEqMjb-Q</cp:keywords>
  <cp:lastModifiedBy>Lisa Tomlinson</cp:lastModifiedBy>
  <cp:revision>2</cp:revision>
  <dcterms:created xsi:type="dcterms:W3CDTF">2022-04-14T19:31:46Z</dcterms:created>
  <dcterms:modified xsi:type="dcterms:W3CDTF">2026-02-19T17:19:59Z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2022-04-14T00:00:00Z</vt:filetime>
  </property>
  <property fmtid="{D5CDD505-2E9C-101B-9397-08002B2CF9AE}" pid="3" name="Creator">
    <vt:lpwstr>Canva</vt:lpwstr>
  </property>
  <property fmtid="{D5CDD505-2E9C-101B-9397-08002B2CF9AE}" pid="4" name="LastSaved">
    <vt:filetime>2022-04-14T00:00:00Z</vt:filetime>
  </property>
</Properties>
</file>