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6F4B560B-8DF5-480E-8B7E-651CE5A2167F}"/>
    <pc:docChg chg="modSld">
      <pc:chgData name="Alisha Hunter" userId="14dc4df3-690d-4759-a1b8-998aa907131f" providerId="ADAL" clId="{6F4B560B-8DF5-480E-8B7E-651CE5A2167F}" dt="2024-02-01T15:01:42.942" v="2" actId="20577"/>
      <pc:docMkLst>
        <pc:docMk/>
      </pc:docMkLst>
      <pc:sldChg chg="modSp mod">
        <pc:chgData name="Alisha Hunter" userId="14dc4df3-690d-4759-a1b8-998aa907131f" providerId="ADAL" clId="{6F4B560B-8DF5-480E-8B7E-651CE5A2167F}" dt="2024-02-01T15:01:42.942" v="2" actId="20577"/>
        <pc:sldMkLst>
          <pc:docMk/>
          <pc:sldMk cId="0" sldId="256"/>
        </pc:sldMkLst>
        <pc:spChg chg="mod">
          <ac:chgData name="Alisha Hunter" userId="14dc4df3-690d-4759-a1b8-998aa907131f" providerId="ADAL" clId="{6F4B560B-8DF5-480E-8B7E-651CE5A2167F}" dt="2024-02-01T15:01:42.942" v="2" actId="20577"/>
          <ac:spMkLst>
            <pc:docMk/>
            <pc:sldMk cId="0" sldId="256"/>
            <ac:spMk id="29" creationId="{4D13DCDB-2F02-4E93-9E31-9CD47F79C272}"/>
          </ac:spMkLst>
        </pc:spChg>
        <pc:spChg chg="mod">
          <ac:chgData name="Alisha Hunter" userId="14dc4df3-690d-4759-a1b8-998aa907131f" providerId="ADAL" clId="{6F4B560B-8DF5-480E-8B7E-651CE5A2167F}" dt="2024-02-01T15:01:38.867" v="1" actId="20577"/>
          <ac:spMkLst>
            <pc:docMk/>
            <pc:sldMk cId="0" sldId="256"/>
            <ac:spMk id="32" creationId="{CB404051-2F68-400C-88C9-E9272F1A6810}"/>
          </ac:spMkLst>
        </pc:spChg>
      </pc:sldChg>
    </pc:docChg>
  </pc:docChgLst>
  <pc:docChgLst>
    <pc:chgData name="Alisha Hunter" userId="14dc4df3-690d-4759-a1b8-998aa907131f" providerId="ADAL" clId="{52D73CE0-B7BF-4536-A7CE-AE1C8DAFF288}"/>
    <pc:docChg chg="modSld">
      <pc:chgData name="Alisha Hunter" userId="14dc4df3-690d-4759-a1b8-998aa907131f" providerId="ADAL" clId="{52D73CE0-B7BF-4536-A7CE-AE1C8DAFF288}" dt="2022-04-27T20:48:31.043" v="0" actId="207"/>
      <pc:docMkLst>
        <pc:docMk/>
      </pc:docMkLst>
      <pc:sldChg chg="modSp mod">
        <pc:chgData name="Alisha Hunter" userId="14dc4df3-690d-4759-a1b8-998aa907131f" providerId="ADAL" clId="{52D73CE0-B7BF-4536-A7CE-AE1C8DAFF288}" dt="2022-04-27T20:48:31.043" v="0" actId="207"/>
        <pc:sldMkLst>
          <pc:docMk/>
          <pc:sldMk cId="0" sldId="256"/>
        </pc:sldMkLst>
        <pc:spChg chg="mod">
          <ac:chgData name="Alisha Hunter" userId="14dc4df3-690d-4759-a1b8-998aa907131f" providerId="ADAL" clId="{52D73CE0-B7BF-4536-A7CE-AE1C8DAFF288}" dt="2022-04-27T20:48:31.043" v="0" actId="207"/>
          <ac:spMkLst>
            <pc:docMk/>
            <pc:sldMk cId="0" sldId="256"/>
            <ac:spMk id="30" creationId="{7F8C7F0E-9DD4-4395-BAC8-974E6EC7D87C}"/>
          </ac:spMkLst>
        </pc:spChg>
      </pc:sldChg>
    </pc:docChg>
  </pc:docChgLst>
  <pc:docChgLst>
    <pc:chgData name="Sarah Zarrar" userId="afe36c61-5512-4546-8f87-2f63d4066917" providerId="ADAL" clId="{841F56B0-9893-4004-9DAD-1F2B5E584FAF}"/>
    <pc:docChg chg="modSld">
      <pc:chgData name="Sarah Zarrar" userId="afe36c61-5512-4546-8f87-2f63d4066917" providerId="ADAL" clId="{841F56B0-9893-4004-9DAD-1F2B5E584FAF}" dt="2022-04-14T20:02:02.971" v="10" actId="20577"/>
      <pc:docMkLst>
        <pc:docMk/>
      </pc:docMkLst>
      <pc:sldChg chg="modSp mod">
        <pc:chgData name="Sarah Zarrar" userId="afe36c61-5512-4546-8f87-2f63d4066917" providerId="ADAL" clId="{841F56B0-9893-4004-9DAD-1F2B5E584FAF}" dt="2022-04-14T20:02:02.971" v="10" actId="20577"/>
        <pc:sldMkLst>
          <pc:docMk/>
          <pc:sldMk cId="0" sldId="256"/>
        </pc:sldMkLst>
        <pc:spChg chg="mod">
          <ac:chgData name="Sarah Zarrar" userId="afe36c61-5512-4546-8f87-2f63d4066917" providerId="ADAL" clId="{841F56B0-9893-4004-9DAD-1F2B5E584FAF}" dt="2022-04-14T20:02:02.971" v="10" actId="20577"/>
          <ac:spMkLst>
            <pc:docMk/>
            <pc:sldMk cId="0" sldId="256"/>
            <ac:spMk id="32" creationId="{CB404051-2F68-400C-88C9-E9272F1A681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0"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a:t>
            </a:r>
            <a:r>
              <a:rPr lang="en-US" sz="1200">
                <a:solidFill>
                  <a:schemeClr val="bg1"/>
                </a:solidFill>
                <a:effectLst/>
                <a:latin typeface="Hero Junior Light" panose="02000400000000000000" pitchFamily="50" charset="0"/>
                <a:ea typeface="Times New Roman" panose="02020603050405020304" pitchFamily="18" charset="0"/>
              </a:rPr>
              <a:t>in child care </a:t>
            </a:r>
            <a:r>
              <a:rPr lang="en-US" sz="1200" dirty="0">
                <a:solidFill>
                  <a:schemeClr val="bg1"/>
                </a:solidFill>
                <a:effectLst/>
                <a:latin typeface="Hero Junior Light" panose="02000400000000000000" pitchFamily="50" charset="0"/>
                <a:ea typeface="Times New Roman" panose="02020603050405020304" pitchFamily="18" charset="0"/>
              </a:rPr>
              <a:t>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1396974" y="3686173"/>
            <a:ext cx="1778052" cy="338554"/>
          </a:xfrm>
          <a:prstGeom prst="rect">
            <a:avLst/>
          </a:prstGeom>
          <a:noFill/>
        </p:spPr>
        <p:txBody>
          <a:bodyPr wrap="none" rtlCol="0">
            <a:spAutoFit/>
          </a:bodyPr>
          <a:lstStyle/>
          <a:p>
            <a:pPr algn="ctr"/>
            <a:r>
              <a:rPr lang="en-CA" sz="1600" dirty="0">
                <a:solidFill>
                  <a:srgbClr val="FECE1C"/>
                </a:solidFill>
                <a:latin typeface="Hero Junior Bold" panose="02000800000000000000" pitchFamily="50" charset="0"/>
              </a:rPr>
              <a:t>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217</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Calibri</vt:lpstr>
      <vt:lpstr>Hero Junior Super</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2</cp:revision>
  <dcterms:created xsi:type="dcterms:W3CDTF">2022-04-14T19:31:46Z</dcterms:created>
  <dcterms:modified xsi:type="dcterms:W3CDTF">2026-02-19T17:18:53Z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