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7"/>
    </p:embeddedFont>
    <p:embeddedFont>
      <p:font typeface="Hero Junior Light" panose="02000400000000000000" pitchFamily="50" charset="0"/>
      <p:regular r:id="rId8"/>
    </p:embeddedFont>
    <p:embeddedFont>
      <p:font typeface="Hero Junior Super" panose="02000A00000000000000" pitchFamily="50" charset="0"/>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hgm462vsE62jeUScrkMn0r+T0D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63" d="100"/>
          <a:sy n="163" d="100"/>
        </p:scale>
        <p:origin x="3408" y="12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40075" y="2171700"/>
            <a:ext cx="5120625" cy="2057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480060" y="1417320"/>
            <a:ext cx="5440680" cy="9601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960120" y="2560320"/>
            <a:ext cx="4480560" cy="1143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320040"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3296412"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0" y="3788"/>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36A8D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4" name="Google Shape;44;p1"/>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45" name="Google Shape;45;p1"/>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46" name="Google Shape;46;p1"/>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47" name="Google Shape;47;p1"/>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48" name="Google Shape;48;p1"/>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0" name="Google Shape;50;p1"/>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51" name="Google Shape;51;p1"/>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52" name="Google Shape;52;p1"/>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53" name="Google Shape;53;p1"/>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4" name="Google Shape;54;p1"/>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55" name="Google Shape;55;p1"/>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6" name="Google Shape;56;p1"/>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57" name="Google Shape;57;p1"/>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58" name="Google Shape;58;p1"/>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60" name="Google Shape;60;p1"/>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1" name="Google Shape;61;p1"/>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62" name="Google Shape;62;p1"/>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3" name="Google Shape;63;p1"/>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64" name="Google Shape;64;p1"/>
          <p:cNvPicPr preferRelativeResize="0"/>
          <p:nvPr/>
        </p:nvPicPr>
        <p:blipFill rotWithShape="1">
          <a:blip r:embed="rId16">
            <a:alphaModFix/>
          </a:blip>
          <a:srcRect/>
          <a:stretch/>
        </p:blipFill>
        <p:spPr>
          <a:xfrm>
            <a:off x="5120051" y="3411856"/>
            <a:ext cx="1280748" cy="1160143"/>
          </a:xfrm>
          <a:prstGeom prst="rect">
            <a:avLst/>
          </a:prstGeom>
          <a:noFill/>
          <a:ln>
            <a:noFill/>
          </a:ln>
        </p:spPr>
      </p:pic>
      <p:sp>
        <p:nvSpPr>
          <p:cNvPr id="67" name="Google Shape;67;p1"/>
          <p:cNvSpPr/>
          <p:nvPr/>
        </p:nvSpPr>
        <p:spPr>
          <a:xfrm>
            <a:off x="139702" y="942279"/>
            <a:ext cx="2687442" cy="2687442"/>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 name="Google Shape;66;p1">
            <a:extLst>
              <a:ext uri="{FF2B5EF4-FFF2-40B4-BE49-F238E27FC236}">
                <a16:creationId xmlns:a16="http://schemas.microsoft.com/office/drawing/2014/main" id="{DDD14322-AE06-4269-E05F-12104FEC35EF}"/>
              </a:ext>
            </a:extLst>
          </p:cNvPr>
          <p:cNvSpPr txBox="1"/>
          <p:nvPr/>
        </p:nvSpPr>
        <p:spPr>
          <a:xfrm>
            <a:off x="2949502" y="1470544"/>
            <a:ext cx="3328800" cy="2194170"/>
          </a:xfrm>
          <a:prstGeom prst="rect">
            <a:avLst/>
          </a:prstGeom>
          <a:noFill/>
          <a:ln>
            <a:noFill/>
          </a:ln>
        </p:spPr>
        <p:txBody>
          <a:bodyPr spcFirstLastPara="1" wrap="square" lIns="0" tIns="191750" rIns="0" bIns="0" anchor="t" anchorCtr="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latin typeface="Hero Junior Light" panose="02000400000000000000" pitchFamily="50" charset="0"/>
              <a:ea typeface="Times New Roman" panose="02020603050405020304" pitchFamily="18" charset="0"/>
            </a:endParaRPr>
          </a:p>
        </p:txBody>
      </p:sp>
      <p:sp>
        <p:nvSpPr>
          <p:cNvPr id="3" name="Title 5">
            <a:extLst>
              <a:ext uri="{FF2B5EF4-FFF2-40B4-BE49-F238E27FC236}">
                <a16:creationId xmlns:a16="http://schemas.microsoft.com/office/drawing/2014/main" id="{4B5959BD-6542-27F7-E4CB-4BBCE3044E97}"/>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4" name="Title 5">
            <a:extLst>
              <a:ext uri="{FF2B5EF4-FFF2-40B4-BE49-F238E27FC236}">
                <a16:creationId xmlns:a16="http://schemas.microsoft.com/office/drawing/2014/main" id="{14FEF0FC-347C-3AFD-2A1F-EAF507D4407C}"/>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E1C"/>
                </a:solidFill>
                <a:latin typeface="Hero Junior Bold" panose="02000800000000000000" pitchFamily="50" charset="0"/>
              </a:rPr>
              <a:t>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2"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3"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3"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193</Words>
  <Application>Microsoft Office PowerPoint</Application>
  <PresentationFormat>Custom</PresentationFormat>
  <Paragraphs>16</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Hero Junior Light</vt:lpstr>
      <vt:lpstr>Hero Junior Super</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2</cp:revision>
  <dcterms:created xsi:type="dcterms:W3CDTF">2022-04-14T19:01:13Z</dcterms:created>
  <dcterms:modified xsi:type="dcterms:W3CDTF">2026-02-19T17:16:50Z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