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6400800" cy="4572000"/>
  <p:notesSz cx="6400800" cy="45720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E1C"/>
    <a:srgbClr val="2F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63" d="100"/>
          <a:sy n="163" d="100"/>
        </p:scale>
        <p:origin x="3408" y="13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Zarrar" userId="afe36c61-5512-4546-8f87-2f63d4066917" providerId="ADAL" clId="{1F57A68A-894B-4BBA-A2BC-97EA5352F8A9}"/>
    <pc:docChg chg="undo custSel modSld">
      <pc:chgData name="Sarah Zarrar" userId="afe36c61-5512-4546-8f87-2f63d4066917" providerId="ADAL" clId="{1F57A68A-894B-4BBA-A2BC-97EA5352F8A9}" dt="2022-04-27T20:01:39.555" v="35" actId="1076"/>
      <pc:docMkLst>
        <pc:docMk/>
      </pc:docMkLst>
      <pc:sldChg chg="modSp mod">
        <pc:chgData name="Sarah Zarrar" userId="afe36c61-5512-4546-8f87-2f63d4066917" providerId="ADAL" clId="{1F57A68A-894B-4BBA-A2BC-97EA5352F8A9}" dt="2022-04-27T20:01:39.555" v="35" actId="1076"/>
        <pc:sldMkLst>
          <pc:docMk/>
          <pc:sldMk cId="0" sldId="256"/>
        </pc:sldMkLst>
        <pc:spChg chg="mod">
          <ac:chgData name="Sarah Zarrar" userId="afe36c61-5512-4546-8f87-2f63d4066917" providerId="ADAL" clId="{1F57A68A-894B-4BBA-A2BC-97EA5352F8A9}" dt="2022-04-27T20:01:39.555" v="35" actId="1076"/>
          <ac:spMkLst>
            <pc:docMk/>
            <pc:sldMk cId="0" sldId="256"/>
            <ac:spMk id="2" creationId="{00000000-0000-0000-0000-000000000000}"/>
          </ac:spMkLst>
        </pc:spChg>
        <pc:spChg chg="mod">
          <ac:chgData name="Sarah Zarrar" userId="afe36c61-5512-4546-8f87-2f63d4066917" providerId="ADAL" clId="{1F57A68A-894B-4BBA-A2BC-97EA5352F8A9}" dt="2022-04-14T19:53:21.052" v="32" actId="2711"/>
          <ac:spMkLst>
            <pc:docMk/>
            <pc:sldMk cId="0" sldId="256"/>
            <ac:spMk id="28" creationId="{A38A5D46-99CA-4DC9-A4EC-EB70DA4F87C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80060" y="1417320"/>
            <a:ext cx="5440680" cy="9601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960120" y="2560320"/>
            <a:ext cx="4480560" cy="11430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20040" y="1051560"/>
            <a:ext cx="2784348"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296412" y="1051560"/>
            <a:ext cx="2784348" cy="30175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20040" y="182880"/>
            <a:ext cx="5760720" cy="7315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20040" y="1051560"/>
            <a:ext cx="5760720"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176272" y="4251960"/>
            <a:ext cx="2048256" cy="2286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20040" y="4251960"/>
            <a:ext cx="1472184" cy="2286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4608576" y="4251960"/>
            <a:ext cx="1472184" cy="2286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6.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7.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FECE1C"/>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819927" y="867802"/>
            <a:ext cx="3216888" cy="315471"/>
          </a:xfrm>
          <a:prstGeom prst="rect">
            <a:avLst/>
          </a:prstGeom>
        </p:spPr>
        <p:txBody>
          <a:bodyPr/>
          <a:lstStyle>
            <a:lvl1pPr>
              <a:defRPr>
                <a:latin typeface="+mj-lt"/>
                <a:ea typeface="+mj-ea"/>
                <a:cs typeface="+mj-cs"/>
              </a:defRPr>
            </a:lvl1pPr>
          </a:lstStyle>
          <a:p>
            <a:pPr algn="ctr"/>
            <a:r>
              <a:rPr lang="en-CA" sz="2000" kern="0" dirty="0">
                <a:solidFill>
                  <a:srgbClr val="2F597B"/>
                </a:solidFill>
                <a:latin typeface="Hero Junior Super" panose="02000A00000000000000" pitchFamily="50" charset="0"/>
              </a:rPr>
              <a:t>Insert First Name Here</a:t>
            </a:r>
          </a:p>
        </p:txBody>
      </p:sp>
      <p:sp>
        <p:nvSpPr>
          <p:cNvPr id="25" name="object 4">
            <a:extLst>
              <a:ext uri="{FF2B5EF4-FFF2-40B4-BE49-F238E27FC236}">
                <a16:creationId xmlns:a16="http://schemas.microsoft.com/office/drawing/2014/main" id="{14FA5A67-4331-4C90-94AF-DE3A721E6D25}"/>
              </a:ext>
            </a:extLst>
          </p:cNvPr>
          <p:cNvSpPr txBox="1"/>
          <p:nvPr/>
        </p:nvSpPr>
        <p:spPr>
          <a:xfrm>
            <a:off x="2949502" y="1470544"/>
            <a:ext cx="3328939" cy="2040302"/>
          </a:xfrm>
          <a:prstGeom prst="rect">
            <a:avLst/>
          </a:prstGeom>
        </p:spPr>
        <p:txBody>
          <a:bodyPr vert="horz" wrap="square" lIns="0" tIns="191770" rIns="0" bIns="0" rtlCol="0">
            <a:spAutoFit/>
          </a:bodyPr>
          <a:lstStyle/>
          <a:p>
            <a:pPr>
              <a:spcAft>
                <a:spcPts val="1200"/>
              </a:spcAft>
            </a:pPr>
            <a:r>
              <a:rPr lang="en-US" sz="1200" dirty="0">
                <a:solidFill>
                  <a:srgbClr val="2F597B"/>
                </a:solidFill>
                <a:latin typeface="Hero Junior Light" panose="02000400000000000000" pitchFamily="50" charset="0"/>
                <a:ea typeface="Times New Roman" panose="02020603050405020304" pitchFamily="18" charset="0"/>
              </a:rPr>
              <a:t>(Please remove current text and insert bio here.)</a:t>
            </a:r>
            <a:br>
              <a:rPr lang="en-US" sz="1200" dirty="0">
                <a:solidFill>
                  <a:srgbClr val="2F597B"/>
                </a:solidFill>
                <a:latin typeface="Hero Junior Light" panose="02000400000000000000" pitchFamily="50" charset="0"/>
                <a:ea typeface="Times New Roman" panose="02020603050405020304" pitchFamily="18" charset="0"/>
              </a:rPr>
            </a:br>
            <a:r>
              <a:rPr lang="en-US" sz="1200" dirty="0">
                <a:solidFill>
                  <a:srgbClr val="2F597B"/>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rgbClr val="2F597B"/>
              </a:solidFill>
              <a:effectLst/>
              <a:latin typeface="Hero Junior Light" panose="02000400000000000000" pitchFamily="50" charset="0"/>
              <a:ea typeface="Times New Roman" panose="02020603050405020304" pitchFamily="18" charset="0"/>
            </a:endParaRPr>
          </a:p>
        </p:txBody>
      </p:sp>
      <p:sp>
        <p:nvSpPr>
          <p:cNvPr id="26" name="Oval 25">
            <a:extLst>
              <a:ext uri="{FF2B5EF4-FFF2-40B4-BE49-F238E27FC236}">
                <a16:creationId xmlns:a16="http://schemas.microsoft.com/office/drawing/2014/main" id="{BEAA446A-BF65-4D69-BB8D-636E56795BE4}"/>
              </a:ext>
            </a:extLst>
          </p:cNvPr>
          <p:cNvSpPr/>
          <p:nvPr/>
        </p:nvSpPr>
        <p:spPr>
          <a:xfrm>
            <a:off x="139702" y="942279"/>
            <a:ext cx="2687442" cy="2687442"/>
          </a:xfrm>
          <a:prstGeom prst="ellipse">
            <a:avLst/>
          </a:prstGeom>
          <a:solidFill>
            <a:srgbClr val="2F5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2F597B"/>
              </a:solidFill>
            </a:endParaRPr>
          </a:p>
        </p:txBody>
      </p:sp>
      <p:sp>
        <p:nvSpPr>
          <p:cNvPr id="28" name="Title 5">
            <a:extLst>
              <a:ext uri="{FF2B5EF4-FFF2-40B4-BE49-F238E27FC236}">
                <a16:creationId xmlns:a16="http://schemas.microsoft.com/office/drawing/2014/main" id="{A38A5D46-99CA-4DC9-A4EC-EB70DA4F87CF}"/>
              </a:ext>
            </a:extLst>
          </p:cNvPr>
          <p:cNvSpPr txBox="1">
            <a:spLocks/>
          </p:cNvSpPr>
          <p:nvPr/>
        </p:nvSpPr>
        <p:spPr>
          <a:xfrm>
            <a:off x="2834841" y="1236496"/>
            <a:ext cx="3216888" cy="315471"/>
          </a:xfrm>
          <a:prstGeom prst="rect">
            <a:avLst/>
          </a:prstGeom>
        </p:spPr>
        <p:txBody>
          <a:bodyPr/>
          <a:lstStyle>
            <a:lvl1pPr>
              <a:defRPr>
                <a:latin typeface="+mj-lt"/>
                <a:ea typeface="+mj-ea"/>
                <a:cs typeface="+mj-cs"/>
              </a:defRPr>
            </a:lvl1pPr>
          </a:lstStyle>
          <a:p>
            <a:r>
              <a:rPr lang="en-CA" sz="1600" kern="0" dirty="0">
                <a:solidFill>
                  <a:srgbClr val="2F597B"/>
                </a:solidFill>
                <a:latin typeface="Hero Junior Bold" panose="02000800000000000000" pitchFamily="50" charset="0"/>
              </a:rPr>
              <a:t>Area Director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FECE1C"/>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1" name="object 4">
            <a:extLst>
              <a:ext uri="{FF2B5EF4-FFF2-40B4-BE49-F238E27FC236}">
                <a16:creationId xmlns:a16="http://schemas.microsoft.com/office/drawing/2014/main" id="{F523A559-3268-4303-BA60-19B667900EC7}"/>
              </a:ext>
            </a:extLst>
          </p:cNvPr>
          <p:cNvSpPr txBox="1"/>
          <p:nvPr/>
        </p:nvSpPr>
        <p:spPr>
          <a:xfrm>
            <a:off x="1176413" y="3247026"/>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3" name="Picture 32" descr="Graphical user interface, application, PowerPoint&#10;&#10;Description automatically generated">
            <a:extLst>
              <a:ext uri="{FF2B5EF4-FFF2-40B4-BE49-F238E27FC236}">
                <a16:creationId xmlns:a16="http://schemas.microsoft.com/office/drawing/2014/main" id="{05B64E78-C9E7-414F-8C77-0C0D6092EC0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71532" y="820223"/>
            <a:ext cx="5057736" cy="2494588"/>
          </a:xfrm>
          <a:prstGeom prst="rect">
            <a:avLst/>
          </a:prstGeom>
        </p:spPr>
      </p:pic>
    </p:spTree>
    <p:extLst>
      <p:ext uri="{BB962C8B-B14F-4D97-AF65-F5344CB8AC3E}">
        <p14:creationId xmlns:p14="http://schemas.microsoft.com/office/powerpoint/2010/main" val="2698432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FECE1C"/>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28" name="object 4">
            <a:extLst>
              <a:ext uri="{FF2B5EF4-FFF2-40B4-BE49-F238E27FC236}">
                <a16:creationId xmlns:a16="http://schemas.microsoft.com/office/drawing/2014/main" id="{6615EC4D-3532-498C-93D2-A893997FC17A}"/>
              </a:ext>
            </a:extLst>
          </p:cNvPr>
          <p:cNvSpPr txBox="1"/>
          <p:nvPr/>
        </p:nvSpPr>
        <p:spPr>
          <a:xfrm>
            <a:off x="1176412" y="340078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29" name="Picture 28" descr="Graphical user interface, application&#10;&#10;Description automatically generated">
            <a:extLst>
              <a:ext uri="{FF2B5EF4-FFF2-40B4-BE49-F238E27FC236}">
                <a16:creationId xmlns:a16="http://schemas.microsoft.com/office/drawing/2014/main" id="{311CA6DB-88DC-4877-A036-D147F461466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40569" y="771465"/>
            <a:ext cx="5319658" cy="2629320"/>
          </a:xfrm>
          <a:prstGeom prst="rect">
            <a:avLst/>
          </a:prstGeom>
        </p:spPr>
      </p:pic>
    </p:spTree>
    <p:extLst>
      <p:ext uri="{BB962C8B-B14F-4D97-AF65-F5344CB8AC3E}">
        <p14:creationId xmlns:p14="http://schemas.microsoft.com/office/powerpoint/2010/main" val="2428740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FECE1C"/>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0" name="object 4">
            <a:extLst>
              <a:ext uri="{FF2B5EF4-FFF2-40B4-BE49-F238E27FC236}">
                <a16:creationId xmlns:a16="http://schemas.microsoft.com/office/drawing/2014/main" id="{1FD6B401-D378-4F6F-AB03-771C779AC9DA}"/>
              </a:ext>
            </a:extLst>
          </p:cNvPr>
          <p:cNvSpPr txBox="1"/>
          <p:nvPr/>
        </p:nvSpPr>
        <p:spPr>
          <a:xfrm>
            <a:off x="321504" y="2895600"/>
            <a:ext cx="5757790"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p:txBody>
      </p:sp>
      <p:pic>
        <p:nvPicPr>
          <p:cNvPr id="31" name="Picture 30" descr="Graphical user interface, application, PowerPoint&#10;&#10;Description automatically generated">
            <a:extLst>
              <a:ext uri="{FF2B5EF4-FFF2-40B4-BE49-F238E27FC236}">
                <a16:creationId xmlns:a16="http://schemas.microsoft.com/office/drawing/2014/main" id="{C4E7C813-2946-4FC5-ADC5-8E2275CEBE11}"/>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14399" y="762000"/>
            <a:ext cx="4572000" cy="2255012"/>
          </a:xfrm>
          <a:prstGeom prst="rect">
            <a:avLst/>
          </a:prstGeom>
        </p:spPr>
      </p:pic>
      <p:sp>
        <p:nvSpPr>
          <p:cNvPr id="33" name="TextBox 32">
            <a:extLst>
              <a:ext uri="{FF2B5EF4-FFF2-40B4-BE49-F238E27FC236}">
                <a16:creationId xmlns:a16="http://schemas.microsoft.com/office/drawing/2014/main" id="{9EE57A6F-6AF2-4904-A90E-58ECB4A350BF}"/>
              </a:ext>
            </a:extLst>
          </p:cNvPr>
          <p:cNvSpPr txBox="1"/>
          <p:nvPr/>
        </p:nvSpPr>
        <p:spPr>
          <a:xfrm>
            <a:off x="1295399" y="3889462"/>
            <a:ext cx="3810000" cy="830997"/>
          </a:xfrm>
          <a:prstGeom prst="rect">
            <a:avLst/>
          </a:prstGeom>
          <a:noFill/>
        </p:spPr>
        <p:txBody>
          <a:bodyPr wrap="square" rtlCol="0">
            <a:spAutoFit/>
          </a:bodyPr>
          <a:lstStyle/>
          <a:p>
            <a:pPr algn="ctr"/>
            <a:r>
              <a:rPr lang="en-US" sz="1200" dirty="0">
                <a:solidFill>
                  <a:schemeClr val="bg1"/>
                </a:solidFill>
                <a:effectLst/>
                <a:latin typeface="Hero Junior Light" panose="020004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200" dirty="0">
              <a:solidFill>
                <a:schemeClr val="bg1"/>
              </a:solidFill>
              <a:effectLst/>
              <a:latin typeface="Hero Junior Light" panose="02000400000000000000" pitchFamily="50" charset="0"/>
              <a:ea typeface="Times New Roman" panose="02020603050405020304" pitchFamily="18" charset="0"/>
            </a:endParaRPr>
          </a:p>
          <a:p>
            <a:pPr algn="ctr"/>
            <a:endParaRPr lang="en-CA" sz="1200" dirty="0">
              <a:solidFill>
                <a:schemeClr val="bg1"/>
              </a:solidFill>
              <a:latin typeface="Hero Junior Light" panose="02000400000000000000" pitchFamily="50" charset="0"/>
            </a:endParaRPr>
          </a:p>
        </p:txBody>
      </p:sp>
    </p:spTree>
    <p:extLst>
      <p:ext uri="{BB962C8B-B14F-4D97-AF65-F5344CB8AC3E}">
        <p14:creationId xmlns:p14="http://schemas.microsoft.com/office/powerpoint/2010/main" val="1878359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TotalTime>
  <Words>193</Words>
  <Application>Microsoft Office PowerPoint</Application>
  <PresentationFormat>Custom</PresentationFormat>
  <Paragraphs>16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Light</vt:lpstr>
      <vt:lpstr>Hero Junior Bold</vt:lpstr>
      <vt:lpstr>Calibri</vt:lpstr>
      <vt:lpstr>Hero Junior Super</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Landscape)</dc:title>
  <dc:creator>BrightPath Kids</dc:creator>
  <cp:keywords>DAE9I2xOmlI,BAEXEqMjb-Q</cp:keywords>
  <cp:lastModifiedBy>Lisa Tomlinson</cp:lastModifiedBy>
  <cp:revision>3</cp:revision>
  <dcterms:created xsi:type="dcterms:W3CDTF">2022-04-14T19:01:13Z</dcterms:created>
  <dcterms:modified xsi:type="dcterms:W3CDTF">2026-02-19T17:15:05Z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