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48" r:id="rId1"/>
  </p:sldMasterIdLst>
  <p:notesMasterIdLst>
    <p:notesMasterId r:id="rId6"/>
  </p:notes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7"/>
    </p:embeddedFont>
    <p:embeddedFont>
      <p:font typeface="Hero Junior Light" panose="02000400000000000000" pitchFamily="50" charset="0"/>
      <p:regular r:id="rId8"/>
    </p:embeddedFont>
    <p:embeddedFont>
      <p:font typeface="Hero Junior Super" panose="02000A00000000000000" pitchFamily="50" charset="0"/>
      <p:bold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 roundtripDataSignature="AMtx7mgQ4GgeFfkhADvP1V+SSdXFxawye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8" d="100"/>
          <a:sy n="118" d="100"/>
        </p:scale>
        <p:origin x="5160" y="10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762150" y="480050"/>
            <a:ext cx="3048150" cy="24003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457200" y="3040375"/>
            <a:ext cx="3657600" cy="288035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1: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p1:notes"/>
          <p:cNvSpPr>
            <a:spLocks noGrp="1" noRot="1" noChangeAspect="1"/>
          </p:cNvSpPr>
          <p:nvPr>
            <p:ph type="sldImg" idx="2"/>
          </p:nvPr>
        </p:nvSpPr>
        <p:spPr>
          <a:xfrm>
            <a:off x="1428750" y="479425"/>
            <a:ext cx="171450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5" name="Google Shape;75;p2:notes"/>
          <p:cNvSpPr>
            <a:spLocks noGrp="1" noRot="1" noChangeAspect="1"/>
          </p:cNvSpPr>
          <p:nvPr>
            <p:ph type="sldImg" idx="2"/>
          </p:nvPr>
        </p:nvSpPr>
        <p:spPr>
          <a:xfrm>
            <a:off x="1428750" y="479425"/>
            <a:ext cx="171450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3: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3:notes"/>
          <p:cNvSpPr>
            <a:spLocks noGrp="1" noRot="1" noChangeAspect="1"/>
          </p:cNvSpPr>
          <p:nvPr>
            <p:ph type="sldImg" idx="2"/>
          </p:nvPr>
        </p:nvSpPr>
        <p:spPr>
          <a:xfrm>
            <a:off x="1428750" y="479425"/>
            <a:ext cx="171450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4: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4:notes"/>
          <p:cNvSpPr>
            <a:spLocks noGrp="1" noRot="1" noChangeAspect="1"/>
          </p:cNvSpPr>
          <p:nvPr>
            <p:ph type="sldImg" idx="2"/>
          </p:nvPr>
        </p:nvSpPr>
        <p:spPr>
          <a:xfrm>
            <a:off x="1428750" y="479425"/>
            <a:ext cx="171450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obj">
  <p:cSld name="OBJECT">
    <p:spTree>
      <p:nvGrpSpPr>
        <p:cNvPr id="1" name="Shape 11"/>
        <p:cNvGrpSpPr/>
        <p:nvPr/>
      </p:nvGrpSpPr>
      <p:grpSpPr>
        <a:xfrm>
          <a:off x="0" y="0"/>
          <a:ext cx="0" cy="0"/>
          <a:chOff x="0" y="0"/>
          <a:chExt cx="0" cy="0"/>
        </a:xfrm>
      </p:grpSpPr>
      <p:sp>
        <p:nvSpPr>
          <p:cNvPr id="12" name="Google Shape;12;p6"/>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6"/>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6"/>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342900" y="1984248"/>
            <a:ext cx="3886200" cy="134416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685800" y="3584448"/>
            <a:ext cx="3200400" cy="16002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228600" y="1472184"/>
            <a:ext cx="4114800" cy="4224528"/>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4" name="Google Shape;24;p8"/>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228600" y="1472184"/>
            <a:ext cx="1988820" cy="4224528"/>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9"/>
          <p:cNvSpPr txBox="1">
            <a:spLocks noGrp="1"/>
          </p:cNvSpPr>
          <p:nvPr>
            <p:ph type="body" idx="2"/>
          </p:nvPr>
        </p:nvSpPr>
        <p:spPr>
          <a:xfrm>
            <a:off x="2354580" y="1472184"/>
            <a:ext cx="1988820" cy="4224528"/>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9"/>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4"/>
        <p:cNvGrpSpPr/>
        <p:nvPr/>
      </p:nvGrpSpPr>
      <p:grpSpPr>
        <a:xfrm>
          <a:off x="0" y="0"/>
          <a:ext cx="0" cy="0"/>
          <a:chOff x="0" y="0"/>
          <a:chExt cx="0" cy="0"/>
        </a:xfrm>
      </p:grpSpPr>
      <p:sp>
        <p:nvSpPr>
          <p:cNvPr id="35" name="Google Shape;35;p10"/>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0"/>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0"/>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0"/>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228600" y="1472184"/>
            <a:ext cx="4114800" cy="4224528"/>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8" name="Google Shape;8;p5"/>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b="0" i="0" u="none" strike="noStrike" cap="none">
                <a:solidFill>
                  <a:srgbClr val="888888"/>
                </a:solidFill>
                <a:latin typeface="Calibri"/>
                <a:ea typeface="Calibri"/>
                <a:cs typeface="Calibri"/>
                <a:sym typeface="Calibri"/>
              </a:defRPr>
            </a:lvl1pPr>
            <a:lvl2pPr marL="0" marR="0" lvl="1" indent="0" algn="r" rtl="0">
              <a:spcBef>
                <a:spcPts val="0"/>
              </a:spcBef>
              <a:buNone/>
              <a:defRPr sz="1800" b="0" i="0" u="none" strike="noStrike" cap="none">
                <a:solidFill>
                  <a:srgbClr val="888888"/>
                </a:solidFill>
                <a:latin typeface="Calibri"/>
                <a:ea typeface="Calibri"/>
                <a:cs typeface="Calibri"/>
                <a:sym typeface="Calibri"/>
              </a:defRPr>
            </a:lvl2pPr>
            <a:lvl3pPr marL="0" marR="0" lvl="2" indent="0" algn="r" rtl="0">
              <a:spcBef>
                <a:spcPts val="0"/>
              </a:spcBef>
              <a:buNone/>
              <a:defRPr sz="1800" b="0" i="0" u="none" strike="noStrike" cap="none">
                <a:solidFill>
                  <a:srgbClr val="888888"/>
                </a:solidFill>
                <a:latin typeface="Calibri"/>
                <a:ea typeface="Calibri"/>
                <a:cs typeface="Calibri"/>
                <a:sym typeface="Calibri"/>
              </a:defRPr>
            </a:lvl3pPr>
            <a:lvl4pPr marL="0" marR="0" lvl="3" indent="0" algn="r" rtl="0">
              <a:spcBef>
                <a:spcPts val="0"/>
              </a:spcBef>
              <a:buNone/>
              <a:defRPr sz="1800" b="0" i="0" u="none" strike="noStrike" cap="none">
                <a:solidFill>
                  <a:srgbClr val="888888"/>
                </a:solidFill>
                <a:latin typeface="Calibri"/>
                <a:ea typeface="Calibri"/>
                <a:cs typeface="Calibri"/>
                <a:sym typeface="Calibri"/>
              </a:defRPr>
            </a:lvl4pPr>
            <a:lvl5pPr marL="0" marR="0" lvl="4" indent="0" algn="r" rtl="0">
              <a:spcBef>
                <a:spcPts val="0"/>
              </a:spcBef>
              <a:buNone/>
              <a:defRPr sz="1800" b="0" i="0" u="none" strike="noStrike" cap="none">
                <a:solidFill>
                  <a:srgbClr val="888888"/>
                </a:solidFill>
                <a:latin typeface="Calibri"/>
                <a:ea typeface="Calibri"/>
                <a:cs typeface="Calibri"/>
                <a:sym typeface="Calibri"/>
              </a:defRPr>
            </a:lvl5pPr>
            <a:lvl6pPr marL="0" marR="0" lvl="5" indent="0" algn="r" rtl="0">
              <a:spcBef>
                <a:spcPts val="0"/>
              </a:spcBef>
              <a:buNone/>
              <a:defRPr sz="1800" b="0" i="0" u="none" strike="noStrike" cap="none">
                <a:solidFill>
                  <a:srgbClr val="888888"/>
                </a:solidFill>
                <a:latin typeface="Calibri"/>
                <a:ea typeface="Calibri"/>
                <a:cs typeface="Calibri"/>
                <a:sym typeface="Calibri"/>
              </a:defRPr>
            </a:lvl6pPr>
            <a:lvl7pPr marL="0" marR="0" lvl="6" indent="0" algn="r" rtl="0">
              <a:spcBef>
                <a:spcPts val="0"/>
              </a:spcBef>
              <a:buNone/>
              <a:defRPr sz="1800" b="0" i="0" u="none" strike="noStrike" cap="none">
                <a:solidFill>
                  <a:srgbClr val="888888"/>
                </a:solidFill>
                <a:latin typeface="Calibri"/>
                <a:ea typeface="Calibri"/>
                <a:cs typeface="Calibri"/>
                <a:sym typeface="Calibri"/>
              </a:defRPr>
            </a:lvl7pPr>
            <a:lvl8pPr marL="0" marR="0" lvl="7" indent="0" algn="r" rtl="0">
              <a:spcBef>
                <a:spcPts val="0"/>
              </a:spcBef>
              <a:buNone/>
              <a:defRPr sz="1800" b="0" i="0" u="none" strike="noStrike" cap="none">
                <a:solidFill>
                  <a:srgbClr val="888888"/>
                </a:solidFill>
                <a:latin typeface="Calibri"/>
                <a:ea typeface="Calibri"/>
                <a:cs typeface="Calibri"/>
                <a:sym typeface="Calibri"/>
              </a:defRPr>
            </a:lvl8pPr>
            <a:lvl9pPr marL="0" marR="0" lvl="8" indent="0" algn="r" rtl="0">
              <a:spcBef>
                <a:spcPts val="0"/>
              </a:spcBef>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0.png"/><Relationship Id="rId5" Type="http://schemas.openxmlformats.org/officeDocument/2006/relationships/image" Target="../media/image3.png"/><Relationship Id="rId10" Type="http://schemas.openxmlformats.org/officeDocument/2006/relationships/image" Target="../media/image9.pn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1.png"/><Relationship Id="rId5" Type="http://schemas.openxmlformats.org/officeDocument/2006/relationships/image" Target="../media/image3.png"/><Relationship Id="rId10" Type="http://schemas.openxmlformats.org/officeDocument/2006/relationships/image" Target="../media/image9.pn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2.png"/><Relationship Id="rId5" Type="http://schemas.openxmlformats.org/officeDocument/2006/relationships/image" Target="../media/image3.png"/><Relationship Id="rId10" Type="http://schemas.openxmlformats.org/officeDocument/2006/relationships/image" Target="../media/image9.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1"/>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1"/>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1"/>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1"/>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1"/>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1"/>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1" name="Google Shape;51;p1"/>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52" name="Google Shape;52;p1"/>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53" name="Google Shape;53;p1"/>
          <p:cNvGrpSpPr/>
          <p:nvPr/>
        </p:nvGrpSpPr>
        <p:grpSpPr>
          <a:xfrm>
            <a:off x="4160841" y="175440"/>
            <a:ext cx="149161" cy="204484"/>
            <a:chOff x="4160841" y="175440"/>
            <a:chExt cx="149161" cy="204484"/>
          </a:xfrm>
        </p:grpSpPr>
        <p:pic>
          <p:nvPicPr>
            <p:cNvPr id="54" name="Google Shape;54;p1"/>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55" name="Google Shape;55;p1"/>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56" name="Google Shape;56;p1"/>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1"/>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1"/>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9" name="Google Shape;59;p1"/>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60" name="Google Shape;60;p1"/>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61" name="Google Shape;61;p1"/>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1"/>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1"/>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4" name="Google Shape;64;p1"/>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65" name="Google Shape;65;p1"/>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6" name="Google Shape;66;p1"/>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67" name="Google Shape;67;p1"/>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8" name="Google Shape;68;p1"/>
          <p:cNvPicPr preferRelativeResize="0"/>
          <p:nvPr/>
        </p:nvPicPr>
        <p:blipFill rotWithShape="1">
          <a:blip r:embed="rId9">
            <a:alphaModFix/>
          </a:blip>
          <a:srcRect/>
          <a:stretch/>
        </p:blipFill>
        <p:spPr>
          <a:xfrm>
            <a:off x="4219210" y="727482"/>
            <a:ext cx="105138" cy="102907"/>
          </a:xfrm>
          <a:prstGeom prst="rect">
            <a:avLst/>
          </a:prstGeom>
          <a:noFill/>
          <a:ln>
            <a:noFill/>
          </a:ln>
        </p:spPr>
      </p:pic>
      <p:sp>
        <p:nvSpPr>
          <p:cNvPr id="72" name="Google Shape;72;p1"/>
          <p:cNvSpPr/>
          <p:nvPr/>
        </p:nvSpPr>
        <p:spPr>
          <a:xfrm>
            <a:off x="800072" y="228600"/>
            <a:ext cx="2971800" cy="2971800"/>
          </a:xfrm>
          <a:prstGeom prst="ellipse">
            <a:avLst/>
          </a:prstGeom>
          <a:solidFill>
            <a:srgbClr val="FECE1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 name="Picture 1" descr="A cartoon bee with wings and a red vest&#10;&#10;Description automatically generated">
            <a:extLst>
              <a:ext uri="{FF2B5EF4-FFF2-40B4-BE49-F238E27FC236}">
                <a16:creationId xmlns:a16="http://schemas.microsoft.com/office/drawing/2014/main" id="{AEFEB70D-D7DA-78AD-A30E-5939881F9D54}"/>
              </a:ext>
            </a:extLst>
          </p:cNvPr>
          <p:cNvPicPr>
            <a:picLocks noChangeAspect="1"/>
          </p:cNvPicPr>
          <p:nvPr/>
        </p:nvPicPr>
        <p:blipFill>
          <a:blip r:embed="rId10"/>
          <a:stretch>
            <a:fillRect/>
          </a:stretch>
        </p:blipFill>
        <p:spPr>
          <a:xfrm>
            <a:off x="3895294" y="5605393"/>
            <a:ext cx="740353" cy="740353"/>
          </a:xfrm>
          <a:prstGeom prst="rect">
            <a:avLst/>
          </a:prstGeom>
        </p:spPr>
      </p:pic>
      <p:sp>
        <p:nvSpPr>
          <p:cNvPr id="4" name="object 4">
            <a:extLst>
              <a:ext uri="{FF2B5EF4-FFF2-40B4-BE49-F238E27FC236}">
                <a16:creationId xmlns:a16="http://schemas.microsoft.com/office/drawing/2014/main" id="{1B462608-7807-ECDF-3BAE-1D885AA5C376}"/>
              </a:ext>
            </a:extLst>
          </p:cNvPr>
          <p:cNvSpPr txBox="1"/>
          <p:nvPr/>
        </p:nvSpPr>
        <p:spPr>
          <a:xfrm>
            <a:off x="262015"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5" name="TextBox 4">
            <a:extLst>
              <a:ext uri="{FF2B5EF4-FFF2-40B4-BE49-F238E27FC236}">
                <a16:creationId xmlns:a16="http://schemas.microsoft.com/office/drawing/2014/main" id="{45BD0B29-9029-8C62-76B7-C5475F56F912}"/>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chemeClr val="bg1"/>
                </a:solidFill>
                <a:latin typeface="Hero Junior Super" panose="02000A00000000000000" pitchFamily="50" charset="0"/>
              </a:rPr>
              <a:t>Insert First Name Here</a:t>
            </a:r>
          </a:p>
        </p:txBody>
      </p:sp>
      <p:sp>
        <p:nvSpPr>
          <p:cNvPr id="6" name="TextBox 5">
            <a:extLst>
              <a:ext uri="{FF2B5EF4-FFF2-40B4-BE49-F238E27FC236}">
                <a16:creationId xmlns:a16="http://schemas.microsoft.com/office/drawing/2014/main" id="{6C9C16CB-A8AD-E27D-CB35-3ECD1214785E}"/>
              </a:ext>
            </a:extLst>
          </p:cNvPr>
          <p:cNvSpPr txBox="1"/>
          <p:nvPr/>
        </p:nvSpPr>
        <p:spPr>
          <a:xfrm>
            <a:off x="1355300" y="3686173"/>
            <a:ext cx="1861407" cy="338554"/>
          </a:xfrm>
          <a:prstGeom prst="rect">
            <a:avLst/>
          </a:prstGeom>
          <a:noFill/>
        </p:spPr>
        <p:txBody>
          <a:bodyPr wrap="none" rtlCol="0">
            <a:spAutoFit/>
          </a:bodyPr>
          <a:lstStyle/>
          <a:p>
            <a:pPr algn="ctr"/>
            <a:r>
              <a:rPr lang="en-US" sz="1600" dirty="0">
                <a:solidFill>
                  <a:schemeClr val="bg1"/>
                </a:solidFill>
                <a:latin typeface="Hero Junior Bold" panose="02000800000000000000" pitchFamily="50" charset="0"/>
              </a:rPr>
              <a:t>Insert Title Here</a:t>
            </a:r>
            <a:endParaRPr lang="en-CA" sz="1600" dirty="0">
              <a:solidFill>
                <a:schemeClr val="bg1"/>
              </a:solidFill>
              <a:latin typeface="Hero Junior Bold" panose="02000800000000000000" pitchFamily="50"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2"/>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8" name="Google Shape;78;p2"/>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9" name="Google Shape;79;p2"/>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0" name="Google Shape;80;p2"/>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1" name="Google Shape;81;p2"/>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2" name="Google Shape;82;p2"/>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3" name="Google Shape;83;p2"/>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4" name="Google Shape;84;p2"/>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5" name="Google Shape;85;p2"/>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86" name="Google Shape;86;p2"/>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87" name="Google Shape;87;p2"/>
          <p:cNvGrpSpPr/>
          <p:nvPr/>
        </p:nvGrpSpPr>
        <p:grpSpPr>
          <a:xfrm>
            <a:off x="4160841" y="175440"/>
            <a:ext cx="149161" cy="204484"/>
            <a:chOff x="4160841" y="175440"/>
            <a:chExt cx="149161" cy="204484"/>
          </a:xfrm>
        </p:grpSpPr>
        <p:pic>
          <p:nvPicPr>
            <p:cNvPr id="88" name="Google Shape;88;p2"/>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89" name="Google Shape;89;p2"/>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90" name="Google Shape;90;p2"/>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1" name="Google Shape;91;p2"/>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2"/>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3" name="Google Shape;93;p2"/>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94" name="Google Shape;94;p2"/>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95" name="Google Shape;95;p2"/>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 name="Google Shape;96;p2"/>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7" name="Google Shape;97;p2"/>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8" name="Google Shape;98;p2"/>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99" name="Google Shape;99;p2"/>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0" name="Google Shape;100;p2"/>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101" name="Google Shape;101;p2"/>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2" name="Google Shape;102;p2"/>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103" name="Google Shape;103;p2"/>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104" name="Google Shape;104;p2"/>
          <p:cNvSpPr txBox="1"/>
          <p:nvPr/>
        </p:nvSpPr>
        <p:spPr>
          <a:xfrm>
            <a:off x="262009" y="3429000"/>
            <a:ext cx="4047971" cy="1209305"/>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Hero Junior Bold" panose="02000800000000000000" pitchFamily="50" charset="0"/>
                <a:sym typeface="Arial"/>
              </a:rPr>
              <a:t>Step 1:</a:t>
            </a:r>
            <a:endParaRPr dirty="0">
              <a:latin typeface="Hero Junior Bold" panose="02000800000000000000" pitchFamily="50" charset="0"/>
            </a:endParaRPr>
          </a:p>
          <a:p>
            <a:pPr marL="0" marR="0" lvl="0" indent="0" algn="ctr" rtl="0">
              <a:spcBef>
                <a:spcPts val="1200"/>
              </a:spcBef>
              <a:spcAft>
                <a:spcPts val="0"/>
              </a:spcAft>
              <a:buNone/>
            </a:pPr>
            <a:r>
              <a:rPr lang="en-US" sz="1400" dirty="0">
                <a:solidFill>
                  <a:schemeClr val="lt1"/>
                </a:solidFill>
                <a:latin typeface="Hero Junior Bold" panose="02000800000000000000" pitchFamily="50" charset="0"/>
                <a:sym typeface="Arial"/>
              </a:rPr>
              <a:t>Click on the circle and press the tab ‘Shape Format’ that will pop up on the top right corner.</a:t>
            </a:r>
            <a:endParaRPr sz="1400" dirty="0">
              <a:solidFill>
                <a:schemeClr val="lt1"/>
              </a:solidFill>
              <a:latin typeface="Hero Junior Bold" panose="02000800000000000000" pitchFamily="50" charset="0"/>
              <a:sym typeface="Arial"/>
            </a:endParaRPr>
          </a:p>
        </p:txBody>
      </p:sp>
      <p:sp>
        <p:nvSpPr>
          <p:cNvPr id="105" name="Google Shape;105;p2"/>
          <p:cNvSpPr txBox="1"/>
          <p:nvPr/>
        </p:nvSpPr>
        <p:spPr>
          <a:xfrm>
            <a:off x="964160" y="304800"/>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How to Insert Image</a:t>
            </a:r>
            <a:endParaRPr sz="1800" dirty="0">
              <a:latin typeface="Hero Junior Super" panose="02000A00000000000000" pitchFamily="50" charset="0"/>
            </a:endParaRPr>
          </a:p>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into Circle</a:t>
            </a:r>
            <a:endParaRPr sz="1800" dirty="0">
              <a:latin typeface="Hero Junior Super" panose="02000A00000000000000" pitchFamily="50" charset="0"/>
            </a:endParaRPr>
          </a:p>
        </p:txBody>
      </p:sp>
      <p:pic>
        <p:nvPicPr>
          <p:cNvPr id="106" name="Google Shape;106;p2" descr="Graphical user interface, application, PowerPoint&#10;&#10;Description automatically generated"/>
          <p:cNvPicPr preferRelativeResize="0"/>
          <p:nvPr/>
        </p:nvPicPr>
        <p:blipFill rotWithShape="1">
          <a:blip r:embed="rId11">
            <a:alphaModFix/>
          </a:blip>
          <a:srcRect/>
          <a:stretch/>
        </p:blipFill>
        <p:spPr>
          <a:xfrm>
            <a:off x="-5" y="960656"/>
            <a:ext cx="4572000" cy="225501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3"/>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 name="Google Shape;112;p3"/>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 name="Google Shape;113;p3"/>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 name="Google Shape;114;p3"/>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 name="Google Shape;115;p3"/>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 name="Google Shape;116;p3"/>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 name="Google Shape;117;p3"/>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 name="Google Shape;118;p3"/>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9" name="Google Shape;119;p3"/>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120" name="Google Shape;120;p3"/>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21" name="Google Shape;121;p3"/>
          <p:cNvGrpSpPr/>
          <p:nvPr/>
        </p:nvGrpSpPr>
        <p:grpSpPr>
          <a:xfrm>
            <a:off x="4160841" y="175440"/>
            <a:ext cx="149161" cy="204484"/>
            <a:chOff x="4160841" y="175440"/>
            <a:chExt cx="149161" cy="204484"/>
          </a:xfrm>
        </p:grpSpPr>
        <p:pic>
          <p:nvPicPr>
            <p:cNvPr id="122" name="Google Shape;122;p3"/>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123" name="Google Shape;123;p3"/>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24" name="Google Shape;124;p3"/>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 name="Google Shape;125;p3"/>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 name="Google Shape;126;p3"/>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7" name="Google Shape;127;p3"/>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128" name="Google Shape;128;p3"/>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129" name="Google Shape;129;p3"/>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 name="Google Shape;130;p3"/>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 name="Google Shape;131;p3"/>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2" name="Google Shape;132;p3"/>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133" name="Google Shape;133;p3"/>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4" name="Google Shape;134;p3"/>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135" name="Google Shape;135;p3"/>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6" name="Google Shape;136;p3"/>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137" name="Google Shape;137;p3"/>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138" name="Google Shape;138;p3"/>
          <p:cNvSpPr txBox="1"/>
          <p:nvPr/>
        </p:nvSpPr>
        <p:spPr>
          <a:xfrm>
            <a:off x="964160" y="304800"/>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How to Insert Image</a:t>
            </a:r>
            <a:endParaRPr sz="1800" dirty="0">
              <a:latin typeface="Hero Junior Super" panose="02000A00000000000000" pitchFamily="50" charset="0"/>
            </a:endParaRPr>
          </a:p>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into Circle</a:t>
            </a:r>
            <a:endParaRPr sz="1800" dirty="0">
              <a:latin typeface="Hero Junior Super" panose="02000A00000000000000" pitchFamily="50" charset="0"/>
            </a:endParaRPr>
          </a:p>
        </p:txBody>
      </p:sp>
      <p:sp>
        <p:nvSpPr>
          <p:cNvPr id="139" name="Google Shape;139;p3"/>
          <p:cNvSpPr txBox="1"/>
          <p:nvPr/>
        </p:nvSpPr>
        <p:spPr>
          <a:xfrm>
            <a:off x="262010" y="3495675"/>
            <a:ext cx="4047971" cy="99386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Hero Junior Bold" panose="02000800000000000000" pitchFamily="50" charset="0"/>
                <a:sym typeface="Arial"/>
              </a:rPr>
              <a:t>Step 2:</a:t>
            </a:r>
            <a:endParaRPr dirty="0">
              <a:latin typeface="Hero Junior Bold" panose="02000800000000000000" pitchFamily="50" charset="0"/>
            </a:endParaRPr>
          </a:p>
          <a:p>
            <a:pPr marL="0" marR="0" lvl="0" indent="0" algn="ctr" rtl="0">
              <a:spcBef>
                <a:spcPts val="1200"/>
              </a:spcBef>
              <a:spcAft>
                <a:spcPts val="0"/>
              </a:spcAft>
              <a:buNone/>
            </a:pPr>
            <a:r>
              <a:rPr lang="en-US" sz="1400" dirty="0">
                <a:solidFill>
                  <a:schemeClr val="lt1"/>
                </a:solidFill>
                <a:latin typeface="Hero Junior Bold" panose="02000800000000000000" pitchFamily="50" charset="0"/>
                <a:sym typeface="Arial"/>
              </a:rPr>
              <a:t>On the ‘Shape Format’ tab, press ‘Shape Fill’ and then ‘Picture’</a:t>
            </a:r>
            <a:endParaRPr sz="1400" dirty="0">
              <a:solidFill>
                <a:schemeClr val="lt1"/>
              </a:solidFill>
              <a:latin typeface="Hero Junior Bold" panose="02000800000000000000" pitchFamily="50" charset="0"/>
              <a:sym typeface="Arial"/>
            </a:endParaRPr>
          </a:p>
        </p:txBody>
      </p:sp>
      <p:pic>
        <p:nvPicPr>
          <p:cNvPr id="140" name="Google Shape;140;p3" descr="Graphical user interface, application&#10;&#10;Description automatically generated"/>
          <p:cNvPicPr preferRelativeResize="0"/>
          <p:nvPr/>
        </p:nvPicPr>
        <p:blipFill rotWithShape="1">
          <a:blip r:embed="rId11">
            <a:alphaModFix/>
          </a:blip>
          <a:srcRect/>
          <a:stretch/>
        </p:blipFill>
        <p:spPr>
          <a:xfrm>
            <a:off x="0" y="1207321"/>
            <a:ext cx="4572000" cy="225977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4"/>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dirty="0">
              <a:solidFill>
                <a:schemeClr val="dk1"/>
              </a:solidFill>
              <a:latin typeface="Hero Junior Super" panose="02000A00000000000000" pitchFamily="50" charset="0"/>
              <a:ea typeface="Calibri"/>
              <a:cs typeface="Calibri"/>
              <a:sym typeface="Calibri"/>
            </a:endParaRPr>
          </a:p>
        </p:txBody>
      </p:sp>
      <p:sp>
        <p:nvSpPr>
          <p:cNvPr id="146" name="Google Shape;146;p4"/>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 name="Google Shape;147;p4"/>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148;p4"/>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 name="Google Shape;149;p4"/>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 name="Google Shape;150;p4"/>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 name="Google Shape;151;p4"/>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 name="Google Shape;152;p4"/>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3" name="Google Shape;153;p4"/>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154" name="Google Shape;154;p4"/>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55" name="Google Shape;155;p4"/>
          <p:cNvGrpSpPr/>
          <p:nvPr/>
        </p:nvGrpSpPr>
        <p:grpSpPr>
          <a:xfrm>
            <a:off x="4160841" y="175440"/>
            <a:ext cx="149161" cy="204484"/>
            <a:chOff x="4160841" y="175440"/>
            <a:chExt cx="149161" cy="204484"/>
          </a:xfrm>
        </p:grpSpPr>
        <p:pic>
          <p:nvPicPr>
            <p:cNvPr id="156" name="Google Shape;156;p4"/>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157" name="Google Shape;157;p4"/>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58" name="Google Shape;158;p4"/>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 name="Google Shape;159;p4"/>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 name="Google Shape;160;p4"/>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1" name="Google Shape;161;p4"/>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162" name="Google Shape;162;p4"/>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163" name="Google Shape;163;p4"/>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 name="Google Shape;164;p4"/>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 name="Google Shape;165;p4"/>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6" name="Google Shape;166;p4"/>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167" name="Google Shape;167;p4"/>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8" name="Google Shape;168;p4"/>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169" name="Google Shape;169;p4"/>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70" name="Google Shape;170;p4"/>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171" name="Google Shape;171;p4"/>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172" name="Google Shape;172;p4"/>
          <p:cNvSpPr txBox="1"/>
          <p:nvPr/>
        </p:nvSpPr>
        <p:spPr>
          <a:xfrm>
            <a:off x="964160" y="304800"/>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How to Insert Image</a:t>
            </a:r>
            <a:endParaRPr sz="1800" dirty="0">
              <a:latin typeface="Hero Junior Super" panose="02000A00000000000000" pitchFamily="50" charset="0"/>
            </a:endParaRPr>
          </a:p>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into Circle</a:t>
            </a:r>
            <a:endParaRPr sz="1800" dirty="0">
              <a:latin typeface="Hero Junior Super" panose="02000A00000000000000" pitchFamily="50" charset="0"/>
            </a:endParaRPr>
          </a:p>
        </p:txBody>
      </p:sp>
      <p:sp>
        <p:nvSpPr>
          <p:cNvPr id="173" name="Google Shape;173;p4"/>
          <p:cNvSpPr txBox="1"/>
          <p:nvPr/>
        </p:nvSpPr>
        <p:spPr>
          <a:xfrm>
            <a:off x="262010" y="3495675"/>
            <a:ext cx="4047971" cy="2594300"/>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Hero Junior Bold" panose="02000800000000000000" pitchFamily="50" charset="0"/>
                <a:sym typeface="Arial"/>
              </a:rPr>
              <a:t>Step 3:</a:t>
            </a:r>
            <a:endParaRPr dirty="0">
              <a:latin typeface="Hero Junior Bold" panose="02000800000000000000" pitchFamily="50" charset="0"/>
            </a:endParaRPr>
          </a:p>
          <a:p>
            <a:pPr marL="0" marR="0" lvl="0" indent="0" algn="ctr" rtl="0">
              <a:spcBef>
                <a:spcPts val="1200"/>
              </a:spcBef>
              <a:spcAft>
                <a:spcPts val="0"/>
              </a:spcAft>
              <a:buNone/>
            </a:pPr>
            <a:r>
              <a:rPr lang="en-US" sz="1400" dirty="0">
                <a:solidFill>
                  <a:schemeClr val="lt1"/>
                </a:solidFill>
                <a:latin typeface="Hero Junior Bold" panose="02000800000000000000" pitchFamily="50" charset="0"/>
                <a:sym typeface="Arial"/>
              </a:rPr>
              <a:t>This will prompt the following window to pop up. Press ‘From a File’ and choose the picture you’d like to attach!</a:t>
            </a:r>
            <a:endParaRPr dirty="0">
              <a:latin typeface="Hero Junior Bold" panose="02000800000000000000" pitchFamily="50" charset="0"/>
            </a:endParaRPr>
          </a:p>
          <a:p>
            <a:pPr marL="0" marR="0" lvl="0" indent="0" algn="ctr" rtl="0">
              <a:spcBef>
                <a:spcPts val="1200"/>
              </a:spcBef>
              <a:spcAft>
                <a:spcPts val="0"/>
              </a:spcAft>
              <a:buNone/>
            </a:pPr>
            <a:endParaRPr sz="1400" dirty="0">
              <a:solidFill>
                <a:schemeClr val="lt1"/>
              </a:solidFill>
              <a:latin typeface="Hero Junior Bold" panose="02000800000000000000" pitchFamily="50" charset="0"/>
              <a:sym typeface="Arial"/>
            </a:endParaRPr>
          </a:p>
          <a:p>
            <a:pPr marL="0" marR="0" lvl="0" indent="0" algn="ctr" rtl="0">
              <a:spcBef>
                <a:spcPts val="1200"/>
              </a:spcBef>
              <a:spcAft>
                <a:spcPts val="0"/>
              </a:spcAft>
              <a:buNone/>
            </a:pPr>
            <a:r>
              <a:rPr lang="en-US" sz="1400" dirty="0">
                <a:solidFill>
                  <a:schemeClr val="lt1"/>
                </a:solidFill>
                <a:latin typeface="Hero Junior Bold" panose="02000800000000000000" pitchFamily="50" charset="0"/>
                <a:sym typeface="Arial"/>
              </a:rPr>
              <a:t>Please make sure the original image is cropped into a square to maintain proportion within the circle – if not, it may be stretched or expanded!</a:t>
            </a:r>
            <a:endParaRPr sz="1400" dirty="0">
              <a:solidFill>
                <a:schemeClr val="lt1"/>
              </a:solidFill>
              <a:latin typeface="Hero Junior Bold" panose="02000800000000000000" pitchFamily="50" charset="0"/>
              <a:sym typeface="Arial"/>
            </a:endParaRPr>
          </a:p>
        </p:txBody>
      </p:sp>
      <p:pic>
        <p:nvPicPr>
          <p:cNvPr id="174" name="Google Shape;174;p4" descr="Graphical user interface, application, PowerPoint&#10;&#10;Description automatically generated"/>
          <p:cNvPicPr preferRelativeResize="0"/>
          <p:nvPr/>
        </p:nvPicPr>
        <p:blipFill rotWithShape="1">
          <a:blip r:embed="rId11">
            <a:alphaModFix/>
          </a:blip>
          <a:srcRect/>
          <a:stretch/>
        </p:blipFill>
        <p:spPr>
          <a:xfrm>
            <a:off x="0" y="1240663"/>
            <a:ext cx="4572000" cy="225501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217</Words>
  <Application>Microsoft Office PowerPoint</Application>
  <PresentationFormat>Custom</PresentationFormat>
  <Paragraphs>17</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Hero Junior Super</vt:lpstr>
      <vt:lpstr>Hero Junior Light</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BrightPath Kids</dc:creator>
  <cp:lastModifiedBy>Lisa Tomlinson</cp:lastModifiedBy>
  <cp:revision>4</cp:revision>
  <dcterms:created xsi:type="dcterms:W3CDTF">2022-04-14T19:31:46Z</dcterms:created>
  <dcterms:modified xsi:type="dcterms:W3CDTF">2026-02-19T17:30:57Z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