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autoCompressPictures="0">
  <p:sldMasterIdLst>
    <p:sldMasterId id="2147483648" r:id="rId1"/>
  </p:sldMasterIdLst>
  <p:notesMasterIdLst>
    <p:notesMasterId r:id="rId6"/>
  </p:notesMasterIdLst>
  <p:sldIdLst>
    <p:sldId id="256" r:id="rId2"/>
    <p:sldId id="257" r:id="rId3"/>
    <p:sldId id="258" r:id="rId4"/>
    <p:sldId id="259" r:id="rId5"/>
  </p:sldIdLst>
  <p:sldSz cx="6400800" cy="4572000"/>
  <p:notesSz cx="6400800" cy="4572000"/>
  <p:embeddedFontLst>
    <p:embeddedFont>
      <p:font typeface="Hero Junior Bold" panose="02000800000000000000" pitchFamily="50" charset="0"/>
      <p:bold r:id="rId7"/>
    </p:embeddedFont>
    <p:embeddedFont>
      <p:font typeface="Hero Junior Light" panose="02000400000000000000" pitchFamily="50" charset="0"/>
      <p:regular r:id="rId8"/>
    </p:embeddedFont>
    <p:embeddedFont>
      <p:font typeface="Hero Junior Super" panose="02000A00000000000000" pitchFamily="50" charset="0"/>
      <p:bold r:id="rId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0" roundtripDataSignature="AMtx7mg4dLibzqvFltEVq5oeChi7qQh1W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CE1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63" d="100"/>
          <a:sy n="163" d="100"/>
        </p:scale>
        <p:origin x="3408" y="126"/>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font" Target="fonts/font1.fntdata"/><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presProps" Target="presProps.xml"/><Relationship Id="rId5" Type="http://schemas.openxmlformats.org/officeDocument/2006/relationships/slide" Target="slides/slide4.xml"/><Relationship Id="rId10" Type="http://customschemas.google.com/relationships/presentationmetadata" Target="metadata"/><Relationship Id="rId4" Type="http://schemas.openxmlformats.org/officeDocument/2006/relationships/slide" Target="slides/slide3.xml"/><Relationship Id="rId9" Type="http://schemas.openxmlformats.org/officeDocument/2006/relationships/font" Target="fonts/font3.fntdata"/><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067000" y="342900"/>
            <a:ext cx="4267400" cy="17145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40075" y="2171700"/>
            <a:ext cx="5120625" cy="20574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
        <p:cNvGrpSpPr/>
        <p:nvPr/>
      </p:nvGrpSpPr>
      <p:grpSpPr>
        <a:xfrm>
          <a:off x="0" y="0"/>
          <a:ext cx="0" cy="0"/>
          <a:chOff x="0" y="0"/>
          <a:chExt cx="0" cy="0"/>
        </a:xfrm>
      </p:grpSpPr>
      <p:sp>
        <p:nvSpPr>
          <p:cNvPr id="40" name="Google Shape;40;p1:notes"/>
          <p:cNvSpPr txBox="1">
            <a:spLocks noGrp="1"/>
          </p:cNvSpPr>
          <p:nvPr>
            <p:ph type="body" idx="1"/>
          </p:nvPr>
        </p:nvSpPr>
        <p:spPr>
          <a:xfrm>
            <a:off x="640075" y="2171700"/>
            <a:ext cx="5120625" cy="2057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1" name="Google Shape;41;p1:notes"/>
          <p:cNvSpPr>
            <a:spLocks noGrp="1" noRot="1" noChangeAspect="1"/>
          </p:cNvSpPr>
          <p:nvPr>
            <p:ph type="sldImg" idx="2"/>
          </p:nvPr>
        </p:nvSpPr>
        <p:spPr>
          <a:xfrm>
            <a:off x="2000250" y="342900"/>
            <a:ext cx="2400300" cy="17145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p2:notes"/>
          <p:cNvSpPr txBox="1">
            <a:spLocks noGrp="1"/>
          </p:cNvSpPr>
          <p:nvPr>
            <p:ph type="body" idx="1"/>
          </p:nvPr>
        </p:nvSpPr>
        <p:spPr>
          <a:xfrm>
            <a:off x="640075" y="2171700"/>
            <a:ext cx="5120625" cy="2057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1" name="Google Shape;71;p2:notes"/>
          <p:cNvSpPr>
            <a:spLocks noGrp="1" noRot="1" noChangeAspect="1"/>
          </p:cNvSpPr>
          <p:nvPr>
            <p:ph type="sldImg" idx="2"/>
          </p:nvPr>
        </p:nvSpPr>
        <p:spPr>
          <a:xfrm>
            <a:off x="2000250" y="342900"/>
            <a:ext cx="2400300" cy="17145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3:notes"/>
          <p:cNvSpPr txBox="1">
            <a:spLocks noGrp="1"/>
          </p:cNvSpPr>
          <p:nvPr>
            <p:ph type="body" idx="1"/>
          </p:nvPr>
        </p:nvSpPr>
        <p:spPr>
          <a:xfrm>
            <a:off x="640075" y="2171700"/>
            <a:ext cx="5120625" cy="2057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1" name="Google Shape;101;p3:notes"/>
          <p:cNvSpPr>
            <a:spLocks noGrp="1" noRot="1" noChangeAspect="1"/>
          </p:cNvSpPr>
          <p:nvPr>
            <p:ph type="sldImg" idx="2"/>
          </p:nvPr>
        </p:nvSpPr>
        <p:spPr>
          <a:xfrm>
            <a:off x="2000250" y="342900"/>
            <a:ext cx="2400300" cy="17145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4:notes"/>
          <p:cNvSpPr txBox="1">
            <a:spLocks noGrp="1"/>
          </p:cNvSpPr>
          <p:nvPr>
            <p:ph type="body" idx="1"/>
          </p:nvPr>
        </p:nvSpPr>
        <p:spPr>
          <a:xfrm>
            <a:off x="640075" y="2171700"/>
            <a:ext cx="5120625" cy="2057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1" name="Google Shape;131;p4:notes"/>
          <p:cNvSpPr>
            <a:spLocks noGrp="1" noRot="1" noChangeAspect="1"/>
          </p:cNvSpPr>
          <p:nvPr>
            <p:ph type="sldImg" idx="2"/>
          </p:nvPr>
        </p:nvSpPr>
        <p:spPr>
          <a:xfrm>
            <a:off x="2000250" y="342900"/>
            <a:ext cx="2400300" cy="17145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obj">
  <p:cSld name="OBJECT">
    <p:spTree>
      <p:nvGrpSpPr>
        <p:cNvPr id="1" name="Shape 11"/>
        <p:cNvGrpSpPr/>
        <p:nvPr/>
      </p:nvGrpSpPr>
      <p:grpSpPr>
        <a:xfrm>
          <a:off x="0" y="0"/>
          <a:ext cx="0" cy="0"/>
          <a:chOff x="0" y="0"/>
          <a:chExt cx="0" cy="0"/>
        </a:xfrm>
      </p:grpSpPr>
      <p:sp>
        <p:nvSpPr>
          <p:cNvPr id="12" name="Google Shape;12;p6"/>
          <p:cNvSpPr txBox="1">
            <a:spLocks noGrp="1"/>
          </p:cNvSpPr>
          <p:nvPr>
            <p:ph type="ftr" idx="11"/>
          </p:nvPr>
        </p:nvSpPr>
        <p:spPr>
          <a:xfrm>
            <a:off x="2176272" y="4251960"/>
            <a:ext cx="2048256" cy="22860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 name="Google Shape;13;p6"/>
          <p:cNvSpPr txBox="1">
            <a:spLocks noGrp="1"/>
          </p:cNvSpPr>
          <p:nvPr>
            <p:ph type="dt" idx="10"/>
          </p:nvPr>
        </p:nvSpPr>
        <p:spPr>
          <a:xfrm>
            <a:off x="320040" y="4251960"/>
            <a:ext cx="1472184" cy="2286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 name="Google Shape;14;p6"/>
          <p:cNvSpPr txBox="1">
            <a:spLocks noGrp="1"/>
          </p:cNvSpPr>
          <p:nvPr>
            <p:ph type="sldNum" idx="12"/>
          </p:nvPr>
        </p:nvSpPr>
        <p:spPr>
          <a:xfrm>
            <a:off x="4608576" y="4251960"/>
            <a:ext cx="1472184" cy="22860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b="0" i="0" u="none" strike="noStrike" cap="none">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5"/>
        <p:cNvGrpSpPr/>
        <p:nvPr/>
      </p:nvGrpSpPr>
      <p:grpSpPr>
        <a:xfrm>
          <a:off x="0" y="0"/>
          <a:ext cx="0" cy="0"/>
          <a:chOff x="0" y="0"/>
          <a:chExt cx="0" cy="0"/>
        </a:xfrm>
      </p:grpSpPr>
      <p:sp>
        <p:nvSpPr>
          <p:cNvPr id="16" name="Google Shape;16;p7"/>
          <p:cNvSpPr txBox="1">
            <a:spLocks noGrp="1"/>
          </p:cNvSpPr>
          <p:nvPr>
            <p:ph type="ctrTitle"/>
          </p:nvPr>
        </p:nvSpPr>
        <p:spPr>
          <a:xfrm>
            <a:off x="480060" y="1417320"/>
            <a:ext cx="5440680" cy="96012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7"/>
          <p:cNvSpPr txBox="1">
            <a:spLocks noGrp="1"/>
          </p:cNvSpPr>
          <p:nvPr>
            <p:ph type="subTitle" idx="1"/>
          </p:nvPr>
        </p:nvSpPr>
        <p:spPr>
          <a:xfrm>
            <a:off x="960120" y="2560320"/>
            <a:ext cx="4480560" cy="11430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 name="Google Shape;18;p7"/>
          <p:cNvSpPr txBox="1">
            <a:spLocks noGrp="1"/>
          </p:cNvSpPr>
          <p:nvPr>
            <p:ph type="ftr" idx="11"/>
          </p:nvPr>
        </p:nvSpPr>
        <p:spPr>
          <a:xfrm>
            <a:off x="2176272" y="4251960"/>
            <a:ext cx="2048256" cy="22860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7"/>
          <p:cNvSpPr txBox="1">
            <a:spLocks noGrp="1"/>
          </p:cNvSpPr>
          <p:nvPr>
            <p:ph type="dt" idx="10"/>
          </p:nvPr>
        </p:nvSpPr>
        <p:spPr>
          <a:xfrm>
            <a:off x="320040" y="4251960"/>
            <a:ext cx="1472184" cy="2286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7"/>
          <p:cNvSpPr txBox="1">
            <a:spLocks noGrp="1"/>
          </p:cNvSpPr>
          <p:nvPr>
            <p:ph type="sldNum" idx="12"/>
          </p:nvPr>
        </p:nvSpPr>
        <p:spPr>
          <a:xfrm>
            <a:off x="4608576" y="4251960"/>
            <a:ext cx="1472184" cy="22860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21"/>
        <p:cNvGrpSpPr/>
        <p:nvPr/>
      </p:nvGrpSpPr>
      <p:grpSpPr>
        <a:xfrm>
          <a:off x="0" y="0"/>
          <a:ext cx="0" cy="0"/>
          <a:chOff x="0" y="0"/>
          <a:chExt cx="0" cy="0"/>
        </a:xfrm>
      </p:grpSpPr>
      <p:sp>
        <p:nvSpPr>
          <p:cNvPr id="22" name="Google Shape;22;p8"/>
          <p:cNvSpPr txBox="1">
            <a:spLocks noGrp="1"/>
          </p:cNvSpPr>
          <p:nvPr>
            <p:ph type="title"/>
          </p:nvPr>
        </p:nvSpPr>
        <p:spPr>
          <a:xfrm>
            <a:off x="320040" y="182880"/>
            <a:ext cx="5760720" cy="73152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8"/>
          <p:cNvSpPr txBox="1">
            <a:spLocks noGrp="1"/>
          </p:cNvSpPr>
          <p:nvPr>
            <p:ph type="body" idx="1"/>
          </p:nvPr>
        </p:nvSpPr>
        <p:spPr>
          <a:xfrm>
            <a:off x="320040" y="1051560"/>
            <a:ext cx="5760720" cy="3017520"/>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24" name="Google Shape;24;p8"/>
          <p:cNvSpPr txBox="1">
            <a:spLocks noGrp="1"/>
          </p:cNvSpPr>
          <p:nvPr>
            <p:ph type="ftr" idx="11"/>
          </p:nvPr>
        </p:nvSpPr>
        <p:spPr>
          <a:xfrm>
            <a:off x="2176272" y="4251960"/>
            <a:ext cx="2048256" cy="22860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8"/>
          <p:cNvSpPr txBox="1">
            <a:spLocks noGrp="1"/>
          </p:cNvSpPr>
          <p:nvPr>
            <p:ph type="dt" idx="10"/>
          </p:nvPr>
        </p:nvSpPr>
        <p:spPr>
          <a:xfrm>
            <a:off x="320040" y="4251960"/>
            <a:ext cx="1472184" cy="2286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8"/>
          <p:cNvSpPr txBox="1">
            <a:spLocks noGrp="1"/>
          </p:cNvSpPr>
          <p:nvPr>
            <p:ph type="sldNum" idx="12"/>
          </p:nvPr>
        </p:nvSpPr>
        <p:spPr>
          <a:xfrm>
            <a:off x="4608576" y="4251960"/>
            <a:ext cx="1472184" cy="22860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27"/>
        <p:cNvGrpSpPr/>
        <p:nvPr/>
      </p:nvGrpSpPr>
      <p:grpSpPr>
        <a:xfrm>
          <a:off x="0" y="0"/>
          <a:ext cx="0" cy="0"/>
          <a:chOff x="0" y="0"/>
          <a:chExt cx="0" cy="0"/>
        </a:xfrm>
      </p:grpSpPr>
      <p:sp>
        <p:nvSpPr>
          <p:cNvPr id="28" name="Google Shape;28;p9"/>
          <p:cNvSpPr txBox="1">
            <a:spLocks noGrp="1"/>
          </p:cNvSpPr>
          <p:nvPr>
            <p:ph type="title"/>
          </p:nvPr>
        </p:nvSpPr>
        <p:spPr>
          <a:xfrm>
            <a:off x="320040" y="182880"/>
            <a:ext cx="5760720" cy="73152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9"/>
          <p:cNvSpPr txBox="1">
            <a:spLocks noGrp="1"/>
          </p:cNvSpPr>
          <p:nvPr>
            <p:ph type="body" idx="1"/>
          </p:nvPr>
        </p:nvSpPr>
        <p:spPr>
          <a:xfrm>
            <a:off x="320040" y="1051560"/>
            <a:ext cx="2784348" cy="3017520"/>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30" name="Google Shape;30;p9"/>
          <p:cNvSpPr txBox="1">
            <a:spLocks noGrp="1"/>
          </p:cNvSpPr>
          <p:nvPr>
            <p:ph type="body" idx="2"/>
          </p:nvPr>
        </p:nvSpPr>
        <p:spPr>
          <a:xfrm>
            <a:off x="3296412" y="1051560"/>
            <a:ext cx="2784348" cy="3017520"/>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31" name="Google Shape;31;p9"/>
          <p:cNvSpPr txBox="1">
            <a:spLocks noGrp="1"/>
          </p:cNvSpPr>
          <p:nvPr>
            <p:ph type="ftr" idx="11"/>
          </p:nvPr>
        </p:nvSpPr>
        <p:spPr>
          <a:xfrm>
            <a:off x="2176272" y="4251960"/>
            <a:ext cx="2048256" cy="22860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9"/>
          <p:cNvSpPr txBox="1">
            <a:spLocks noGrp="1"/>
          </p:cNvSpPr>
          <p:nvPr>
            <p:ph type="dt" idx="10"/>
          </p:nvPr>
        </p:nvSpPr>
        <p:spPr>
          <a:xfrm>
            <a:off x="320040" y="4251960"/>
            <a:ext cx="1472184" cy="2286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 name="Google Shape;33;p9"/>
          <p:cNvSpPr txBox="1">
            <a:spLocks noGrp="1"/>
          </p:cNvSpPr>
          <p:nvPr>
            <p:ph type="sldNum" idx="12"/>
          </p:nvPr>
        </p:nvSpPr>
        <p:spPr>
          <a:xfrm>
            <a:off x="4608576" y="4251960"/>
            <a:ext cx="1472184" cy="22860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34"/>
        <p:cNvGrpSpPr/>
        <p:nvPr/>
      </p:nvGrpSpPr>
      <p:grpSpPr>
        <a:xfrm>
          <a:off x="0" y="0"/>
          <a:ext cx="0" cy="0"/>
          <a:chOff x="0" y="0"/>
          <a:chExt cx="0" cy="0"/>
        </a:xfrm>
      </p:grpSpPr>
      <p:sp>
        <p:nvSpPr>
          <p:cNvPr id="35" name="Google Shape;35;p10"/>
          <p:cNvSpPr txBox="1">
            <a:spLocks noGrp="1"/>
          </p:cNvSpPr>
          <p:nvPr>
            <p:ph type="title"/>
          </p:nvPr>
        </p:nvSpPr>
        <p:spPr>
          <a:xfrm>
            <a:off x="320040" y="182880"/>
            <a:ext cx="5760720" cy="73152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6" name="Google Shape;36;p10"/>
          <p:cNvSpPr txBox="1">
            <a:spLocks noGrp="1"/>
          </p:cNvSpPr>
          <p:nvPr>
            <p:ph type="ftr" idx="11"/>
          </p:nvPr>
        </p:nvSpPr>
        <p:spPr>
          <a:xfrm>
            <a:off x="2176272" y="4251960"/>
            <a:ext cx="2048256" cy="22860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7" name="Google Shape;37;p10"/>
          <p:cNvSpPr txBox="1">
            <a:spLocks noGrp="1"/>
          </p:cNvSpPr>
          <p:nvPr>
            <p:ph type="dt" idx="10"/>
          </p:nvPr>
        </p:nvSpPr>
        <p:spPr>
          <a:xfrm>
            <a:off x="320040" y="4251960"/>
            <a:ext cx="1472184" cy="2286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0"/>
          <p:cNvSpPr txBox="1">
            <a:spLocks noGrp="1"/>
          </p:cNvSpPr>
          <p:nvPr>
            <p:ph type="sldNum" idx="12"/>
          </p:nvPr>
        </p:nvSpPr>
        <p:spPr>
          <a:xfrm>
            <a:off x="4608576" y="4251960"/>
            <a:ext cx="1472184" cy="22860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5"/>
          <p:cNvSpPr txBox="1">
            <a:spLocks noGrp="1"/>
          </p:cNvSpPr>
          <p:nvPr>
            <p:ph type="title"/>
          </p:nvPr>
        </p:nvSpPr>
        <p:spPr>
          <a:xfrm>
            <a:off x="320040" y="182880"/>
            <a:ext cx="5760720" cy="731520"/>
          </a:xfrm>
          <a:prstGeom prst="rect">
            <a:avLst/>
          </a:prstGeom>
          <a:noFill/>
          <a:ln>
            <a:noFill/>
          </a:ln>
        </p:spPr>
        <p:txBody>
          <a:bodyPr spcFirstLastPara="1" wrap="square" lIns="0" tIns="0" rIns="0" bIns="0" anchor="t" anchorCtr="0">
            <a:spAutoFit/>
          </a:bodyPr>
          <a:lstStyle>
            <a:lvl1pPr marR="0" lvl="0" algn="l" rtl="0">
              <a:spcBef>
                <a:spcPts val="0"/>
              </a:spcBef>
              <a:spcAft>
                <a:spcPts val="0"/>
              </a:spcAft>
              <a:buSzPts val="1400"/>
              <a:buNone/>
              <a:defRPr sz="1800" b="0" i="0" u="none" strike="noStrike" cap="none">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5"/>
          <p:cNvSpPr txBox="1">
            <a:spLocks noGrp="1"/>
          </p:cNvSpPr>
          <p:nvPr>
            <p:ph type="body" idx="1"/>
          </p:nvPr>
        </p:nvSpPr>
        <p:spPr>
          <a:xfrm>
            <a:off x="320040" y="1051560"/>
            <a:ext cx="5760720" cy="3017520"/>
          </a:xfrm>
          <a:prstGeom prst="rect">
            <a:avLst/>
          </a:prstGeom>
          <a:noFill/>
          <a:ln>
            <a:noFill/>
          </a:ln>
        </p:spPr>
        <p:txBody>
          <a:bodyPr spcFirstLastPara="1" wrap="square" lIns="0" tIns="0" rIns="0" bIns="0" anchor="t" anchorCtr="0">
            <a:spAutoFit/>
          </a:bodyPr>
          <a:lstStyle>
            <a:lvl1pPr marL="457200" marR="0" lvl="0" indent="-228600" algn="l" rtl="0">
              <a:spcBef>
                <a:spcPts val="0"/>
              </a:spcBef>
              <a:spcAft>
                <a:spcPts val="0"/>
              </a:spcAft>
              <a:buSzPts val="1400"/>
              <a:buNone/>
              <a:defRPr sz="1800" b="0" i="0" u="none" strike="noStrike" cap="none">
                <a:latin typeface="Calibri"/>
                <a:ea typeface="Calibri"/>
                <a:cs typeface="Calibri"/>
                <a:sym typeface="Calibri"/>
              </a:defRPr>
            </a:lvl1pPr>
            <a:lvl2pPr marL="914400" marR="0" lvl="1" indent="-228600" algn="l" rtl="0">
              <a:spcBef>
                <a:spcPts val="0"/>
              </a:spcBef>
              <a:spcAft>
                <a:spcPts val="0"/>
              </a:spcAft>
              <a:buSzPts val="1400"/>
              <a:buNone/>
              <a:defRPr sz="1800" b="0" i="0" u="none" strike="noStrike" cap="none">
                <a:latin typeface="Calibri"/>
                <a:ea typeface="Calibri"/>
                <a:cs typeface="Calibri"/>
                <a:sym typeface="Calibri"/>
              </a:defRPr>
            </a:lvl2pPr>
            <a:lvl3pPr marL="1371600" marR="0" lvl="2" indent="-228600" algn="l" rtl="0">
              <a:spcBef>
                <a:spcPts val="0"/>
              </a:spcBef>
              <a:spcAft>
                <a:spcPts val="0"/>
              </a:spcAft>
              <a:buSzPts val="1400"/>
              <a:buNone/>
              <a:defRPr sz="1800" b="0" i="0" u="none" strike="noStrike" cap="none">
                <a:latin typeface="Calibri"/>
                <a:ea typeface="Calibri"/>
                <a:cs typeface="Calibri"/>
                <a:sym typeface="Calibri"/>
              </a:defRPr>
            </a:lvl3pPr>
            <a:lvl4pPr marL="1828800" marR="0" lvl="3" indent="-228600" algn="l" rtl="0">
              <a:spcBef>
                <a:spcPts val="0"/>
              </a:spcBef>
              <a:spcAft>
                <a:spcPts val="0"/>
              </a:spcAft>
              <a:buSzPts val="1400"/>
              <a:buNone/>
              <a:defRPr sz="1800" b="0" i="0" u="none" strike="noStrike" cap="none">
                <a:latin typeface="Calibri"/>
                <a:ea typeface="Calibri"/>
                <a:cs typeface="Calibri"/>
                <a:sym typeface="Calibri"/>
              </a:defRPr>
            </a:lvl4pPr>
            <a:lvl5pPr marL="2286000" marR="0" lvl="4" indent="-228600" algn="l" rtl="0">
              <a:spcBef>
                <a:spcPts val="0"/>
              </a:spcBef>
              <a:spcAft>
                <a:spcPts val="0"/>
              </a:spcAft>
              <a:buSzPts val="1400"/>
              <a:buNone/>
              <a:defRPr sz="1800" b="0" i="0" u="none" strike="noStrike" cap="none">
                <a:latin typeface="Calibri"/>
                <a:ea typeface="Calibri"/>
                <a:cs typeface="Calibri"/>
                <a:sym typeface="Calibri"/>
              </a:defRPr>
            </a:lvl5pPr>
            <a:lvl6pPr marL="2743200" marR="0" lvl="5" indent="-228600" algn="l" rtl="0">
              <a:spcBef>
                <a:spcPts val="0"/>
              </a:spcBef>
              <a:spcAft>
                <a:spcPts val="0"/>
              </a:spcAft>
              <a:buSzPts val="1400"/>
              <a:buNone/>
              <a:defRPr sz="1800" b="0" i="0" u="none" strike="noStrike" cap="none">
                <a:latin typeface="Calibri"/>
                <a:ea typeface="Calibri"/>
                <a:cs typeface="Calibri"/>
                <a:sym typeface="Calibri"/>
              </a:defRPr>
            </a:lvl6pPr>
            <a:lvl7pPr marL="3200400" marR="0" lvl="6" indent="-228600" algn="l" rtl="0">
              <a:spcBef>
                <a:spcPts val="0"/>
              </a:spcBef>
              <a:spcAft>
                <a:spcPts val="0"/>
              </a:spcAft>
              <a:buSzPts val="1400"/>
              <a:buNone/>
              <a:defRPr sz="1800" b="0" i="0" u="none" strike="noStrike" cap="none">
                <a:latin typeface="Calibri"/>
                <a:ea typeface="Calibri"/>
                <a:cs typeface="Calibri"/>
                <a:sym typeface="Calibri"/>
              </a:defRPr>
            </a:lvl7pPr>
            <a:lvl8pPr marL="3657600" marR="0" lvl="7" indent="-228600" algn="l" rtl="0">
              <a:spcBef>
                <a:spcPts val="0"/>
              </a:spcBef>
              <a:spcAft>
                <a:spcPts val="0"/>
              </a:spcAft>
              <a:buSzPts val="1400"/>
              <a:buNone/>
              <a:defRPr sz="1800" b="0" i="0" u="none" strike="noStrike" cap="none">
                <a:latin typeface="Calibri"/>
                <a:ea typeface="Calibri"/>
                <a:cs typeface="Calibri"/>
                <a:sym typeface="Calibri"/>
              </a:defRPr>
            </a:lvl8pPr>
            <a:lvl9pPr marL="4114800" marR="0" lvl="8" indent="-228600" algn="l" rtl="0">
              <a:spcBef>
                <a:spcPts val="0"/>
              </a:spcBef>
              <a:spcAft>
                <a:spcPts val="0"/>
              </a:spcAft>
              <a:buSzPts val="1400"/>
              <a:buNone/>
              <a:defRPr sz="1800" b="0" i="0" u="none" strike="noStrike" cap="none">
                <a:latin typeface="Calibri"/>
                <a:ea typeface="Calibri"/>
                <a:cs typeface="Calibri"/>
                <a:sym typeface="Calibri"/>
              </a:defRPr>
            </a:lvl9pPr>
          </a:lstStyle>
          <a:p>
            <a:endParaRPr/>
          </a:p>
        </p:txBody>
      </p:sp>
      <p:sp>
        <p:nvSpPr>
          <p:cNvPr id="8" name="Google Shape;8;p5"/>
          <p:cNvSpPr txBox="1">
            <a:spLocks noGrp="1"/>
          </p:cNvSpPr>
          <p:nvPr>
            <p:ph type="ftr" idx="11"/>
          </p:nvPr>
        </p:nvSpPr>
        <p:spPr>
          <a:xfrm>
            <a:off x="2176272" y="4251960"/>
            <a:ext cx="2048256" cy="228600"/>
          </a:xfrm>
          <a:prstGeom prst="rect">
            <a:avLst/>
          </a:prstGeom>
          <a:noFill/>
          <a:ln>
            <a:noFill/>
          </a:ln>
        </p:spPr>
        <p:txBody>
          <a:bodyPr spcFirstLastPara="1" wrap="square" lIns="0" tIns="0" rIns="0" bIns="0" anchor="t" anchorCtr="0">
            <a:spAutoFit/>
          </a:bodyPr>
          <a:lstStyle>
            <a:lvl1pPr marR="0" lvl="0" algn="ctr" rtl="0">
              <a:spcBef>
                <a:spcPts val="0"/>
              </a:spcBef>
              <a:spcAft>
                <a:spcPts val="0"/>
              </a:spcAft>
              <a:buSzPts val="1400"/>
              <a:buNone/>
              <a:defRPr sz="18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5"/>
          <p:cNvSpPr txBox="1">
            <a:spLocks noGrp="1"/>
          </p:cNvSpPr>
          <p:nvPr>
            <p:ph type="dt" idx="10"/>
          </p:nvPr>
        </p:nvSpPr>
        <p:spPr>
          <a:xfrm>
            <a:off x="320040" y="4251960"/>
            <a:ext cx="1472184" cy="228600"/>
          </a:xfrm>
          <a:prstGeom prst="rect">
            <a:avLst/>
          </a:prstGeom>
          <a:noFill/>
          <a:ln>
            <a:noFill/>
          </a:ln>
        </p:spPr>
        <p:txBody>
          <a:bodyPr spcFirstLastPara="1" wrap="square" lIns="0" tIns="0" rIns="0" bIns="0" anchor="t" anchorCtr="0">
            <a:spAutoFit/>
          </a:bodyPr>
          <a:lstStyle>
            <a:lvl1pPr marR="0" lvl="0" algn="l" rtl="0">
              <a:spcBef>
                <a:spcPts val="0"/>
              </a:spcBef>
              <a:spcAft>
                <a:spcPts val="0"/>
              </a:spcAft>
              <a:buSzPts val="1400"/>
              <a:buNone/>
              <a:defRPr sz="18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5"/>
          <p:cNvSpPr txBox="1">
            <a:spLocks noGrp="1"/>
          </p:cNvSpPr>
          <p:nvPr>
            <p:ph type="sldNum" idx="12"/>
          </p:nvPr>
        </p:nvSpPr>
        <p:spPr>
          <a:xfrm>
            <a:off x="4608576" y="4251960"/>
            <a:ext cx="1472184" cy="228600"/>
          </a:xfrm>
          <a:prstGeom prst="rect">
            <a:avLst/>
          </a:prstGeom>
          <a:noFill/>
          <a:ln>
            <a:noFill/>
          </a:ln>
        </p:spPr>
        <p:txBody>
          <a:bodyPr spcFirstLastPara="1" wrap="square" lIns="0" tIns="0" rIns="0" bIns="0" anchor="t" anchorCtr="0">
            <a:spAutoFit/>
          </a:bodyPr>
          <a:lstStyle>
            <a:lvl1pPr marL="0" marR="0" lvl="0" indent="0" algn="r" rtl="0">
              <a:spcBef>
                <a:spcPts val="0"/>
              </a:spcBef>
              <a:buNone/>
              <a:defRPr sz="1800" b="0" i="0" u="none" strike="noStrike" cap="none">
                <a:solidFill>
                  <a:srgbClr val="888888"/>
                </a:solidFill>
                <a:latin typeface="Calibri"/>
                <a:ea typeface="Calibri"/>
                <a:cs typeface="Calibri"/>
                <a:sym typeface="Calibri"/>
              </a:defRPr>
            </a:lvl1pPr>
            <a:lvl2pPr marL="0" marR="0" lvl="1" indent="0" algn="r" rtl="0">
              <a:spcBef>
                <a:spcPts val="0"/>
              </a:spcBef>
              <a:buNone/>
              <a:defRPr sz="1800" b="0" i="0" u="none" strike="noStrike" cap="none">
                <a:solidFill>
                  <a:srgbClr val="888888"/>
                </a:solidFill>
                <a:latin typeface="Calibri"/>
                <a:ea typeface="Calibri"/>
                <a:cs typeface="Calibri"/>
                <a:sym typeface="Calibri"/>
              </a:defRPr>
            </a:lvl2pPr>
            <a:lvl3pPr marL="0" marR="0" lvl="2" indent="0" algn="r" rtl="0">
              <a:spcBef>
                <a:spcPts val="0"/>
              </a:spcBef>
              <a:buNone/>
              <a:defRPr sz="1800" b="0" i="0" u="none" strike="noStrike" cap="none">
                <a:solidFill>
                  <a:srgbClr val="888888"/>
                </a:solidFill>
                <a:latin typeface="Calibri"/>
                <a:ea typeface="Calibri"/>
                <a:cs typeface="Calibri"/>
                <a:sym typeface="Calibri"/>
              </a:defRPr>
            </a:lvl3pPr>
            <a:lvl4pPr marL="0" marR="0" lvl="3" indent="0" algn="r" rtl="0">
              <a:spcBef>
                <a:spcPts val="0"/>
              </a:spcBef>
              <a:buNone/>
              <a:defRPr sz="1800" b="0" i="0" u="none" strike="noStrike" cap="none">
                <a:solidFill>
                  <a:srgbClr val="888888"/>
                </a:solidFill>
                <a:latin typeface="Calibri"/>
                <a:ea typeface="Calibri"/>
                <a:cs typeface="Calibri"/>
                <a:sym typeface="Calibri"/>
              </a:defRPr>
            </a:lvl4pPr>
            <a:lvl5pPr marL="0" marR="0" lvl="4" indent="0" algn="r" rtl="0">
              <a:spcBef>
                <a:spcPts val="0"/>
              </a:spcBef>
              <a:buNone/>
              <a:defRPr sz="1800" b="0" i="0" u="none" strike="noStrike" cap="none">
                <a:solidFill>
                  <a:srgbClr val="888888"/>
                </a:solidFill>
                <a:latin typeface="Calibri"/>
                <a:ea typeface="Calibri"/>
                <a:cs typeface="Calibri"/>
                <a:sym typeface="Calibri"/>
              </a:defRPr>
            </a:lvl5pPr>
            <a:lvl6pPr marL="0" marR="0" lvl="5" indent="0" algn="r" rtl="0">
              <a:spcBef>
                <a:spcPts val="0"/>
              </a:spcBef>
              <a:buNone/>
              <a:defRPr sz="1800" b="0" i="0" u="none" strike="noStrike" cap="none">
                <a:solidFill>
                  <a:srgbClr val="888888"/>
                </a:solidFill>
                <a:latin typeface="Calibri"/>
                <a:ea typeface="Calibri"/>
                <a:cs typeface="Calibri"/>
                <a:sym typeface="Calibri"/>
              </a:defRPr>
            </a:lvl6pPr>
            <a:lvl7pPr marL="0" marR="0" lvl="6" indent="0" algn="r" rtl="0">
              <a:spcBef>
                <a:spcPts val="0"/>
              </a:spcBef>
              <a:buNone/>
              <a:defRPr sz="1800" b="0" i="0" u="none" strike="noStrike" cap="none">
                <a:solidFill>
                  <a:srgbClr val="888888"/>
                </a:solidFill>
                <a:latin typeface="Calibri"/>
                <a:ea typeface="Calibri"/>
                <a:cs typeface="Calibri"/>
                <a:sym typeface="Calibri"/>
              </a:defRPr>
            </a:lvl7pPr>
            <a:lvl8pPr marL="0" marR="0" lvl="7" indent="0" algn="r" rtl="0">
              <a:spcBef>
                <a:spcPts val="0"/>
              </a:spcBef>
              <a:buNone/>
              <a:defRPr sz="1800" b="0" i="0" u="none" strike="noStrike" cap="none">
                <a:solidFill>
                  <a:srgbClr val="888888"/>
                </a:solidFill>
                <a:latin typeface="Calibri"/>
                <a:ea typeface="Calibri"/>
                <a:cs typeface="Calibri"/>
                <a:sym typeface="Calibri"/>
              </a:defRPr>
            </a:lvl8pPr>
            <a:lvl9pPr marL="0" marR="0" lvl="8" indent="0" algn="r" rtl="0">
              <a:spcBef>
                <a:spcPts val="0"/>
              </a:spcBef>
              <a:buNone/>
              <a:defRPr sz="18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6"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6.png"/><Relationship Id="rId2" Type="http://schemas.openxmlformats.org/officeDocument/2006/relationships/notesSlide" Target="../notesSlides/notesSlide2.xml"/><Relationship Id="rId16" Type="http://schemas.openxmlformats.org/officeDocument/2006/relationships/image" Target="../media/image15.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3.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png"/><Relationship Id="rId2" Type="http://schemas.openxmlformats.org/officeDocument/2006/relationships/notesSlide" Target="../notesSlides/notesSlide3.xml"/><Relationship Id="rId16" Type="http://schemas.openxmlformats.org/officeDocument/2006/relationships/image" Target="../media/image17.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4.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png"/><Relationship Id="rId2" Type="http://schemas.openxmlformats.org/officeDocument/2006/relationships/notesSlide" Target="../notesSlides/notesSlide4.xml"/><Relationship Id="rId16" Type="http://schemas.openxmlformats.org/officeDocument/2006/relationships/image" Target="../media/image18.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2"/>
        <p:cNvGrpSpPr/>
        <p:nvPr/>
      </p:nvGrpSpPr>
      <p:grpSpPr>
        <a:xfrm>
          <a:off x="0" y="0"/>
          <a:ext cx="0" cy="0"/>
          <a:chOff x="0" y="0"/>
          <a:chExt cx="0" cy="0"/>
        </a:xfrm>
      </p:grpSpPr>
      <p:sp>
        <p:nvSpPr>
          <p:cNvPr id="43" name="Google Shape;43;p1"/>
          <p:cNvSpPr/>
          <p:nvPr/>
        </p:nvSpPr>
        <p:spPr>
          <a:xfrm>
            <a:off x="-1352" y="-3048"/>
            <a:ext cx="6400800" cy="4572000"/>
          </a:xfrm>
          <a:custGeom>
            <a:avLst/>
            <a:gdLst/>
            <a:ahLst/>
            <a:cxnLst/>
            <a:rect l="l" t="t" r="r" b="b"/>
            <a:pathLst>
              <a:path w="6400800" h="4572000" extrusionOk="0">
                <a:moveTo>
                  <a:pt x="6400799" y="4571999"/>
                </a:moveTo>
                <a:lnTo>
                  <a:pt x="0" y="4571999"/>
                </a:lnTo>
                <a:lnTo>
                  <a:pt x="0" y="0"/>
                </a:lnTo>
                <a:lnTo>
                  <a:pt x="6400799" y="0"/>
                </a:lnTo>
                <a:lnTo>
                  <a:pt x="6400799" y="4571999"/>
                </a:lnTo>
                <a:close/>
              </a:path>
            </a:pathLst>
          </a:custGeom>
          <a:solidFill>
            <a:srgbClr val="2F597B"/>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rgbClr val="2F597B"/>
              </a:solidFill>
              <a:latin typeface="Calibri"/>
              <a:ea typeface="Calibri"/>
              <a:cs typeface="Calibri"/>
              <a:sym typeface="Calibri"/>
            </a:endParaRPr>
          </a:p>
        </p:txBody>
      </p:sp>
      <p:pic>
        <p:nvPicPr>
          <p:cNvPr id="44" name="Google Shape;44;p1"/>
          <p:cNvPicPr preferRelativeResize="0"/>
          <p:nvPr/>
        </p:nvPicPr>
        <p:blipFill rotWithShape="1">
          <a:blip r:embed="rId3">
            <a:alphaModFix/>
          </a:blip>
          <a:srcRect/>
          <a:stretch/>
        </p:blipFill>
        <p:spPr>
          <a:xfrm>
            <a:off x="1352" y="3844924"/>
            <a:ext cx="101212" cy="97971"/>
          </a:xfrm>
          <a:prstGeom prst="rect">
            <a:avLst/>
          </a:prstGeom>
          <a:noFill/>
          <a:ln>
            <a:noFill/>
          </a:ln>
        </p:spPr>
      </p:pic>
      <p:pic>
        <p:nvPicPr>
          <p:cNvPr id="45" name="Google Shape;45;p1"/>
          <p:cNvPicPr preferRelativeResize="0"/>
          <p:nvPr/>
        </p:nvPicPr>
        <p:blipFill rotWithShape="1">
          <a:blip r:embed="rId4">
            <a:alphaModFix/>
          </a:blip>
          <a:srcRect/>
          <a:stretch/>
        </p:blipFill>
        <p:spPr>
          <a:xfrm>
            <a:off x="797789" y="3884012"/>
            <a:ext cx="114738" cy="78729"/>
          </a:xfrm>
          <a:prstGeom prst="rect">
            <a:avLst/>
          </a:prstGeom>
          <a:noFill/>
          <a:ln>
            <a:noFill/>
          </a:ln>
        </p:spPr>
      </p:pic>
      <p:pic>
        <p:nvPicPr>
          <p:cNvPr id="46" name="Google Shape;46;p1"/>
          <p:cNvPicPr preferRelativeResize="0"/>
          <p:nvPr/>
        </p:nvPicPr>
        <p:blipFill rotWithShape="1">
          <a:blip r:embed="rId5">
            <a:alphaModFix/>
          </a:blip>
          <a:srcRect/>
          <a:stretch/>
        </p:blipFill>
        <p:spPr>
          <a:xfrm>
            <a:off x="151830" y="3984141"/>
            <a:ext cx="105943" cy="88557"/>
          </a:xfrm>
          <a:prstGeom prst="rect">
            <a:avLst/>
          </a:prstGeom>
          <a:noFill/>
          <a:ln>
            <a:noFill/>
          </a:ln>
        </p:spPr>
      </p:pic>
      <p:pic>
        <p:nvPicPr>
          <p:cNvPr id="47" name="Google Shape;47;p1"/>
          <p:cNvPicPr preferRelativeResize="0"/>
          <p:nvPr/>
        </p:nvPicPr>
        <p:blipFill rotWithShape="1">
          <a:blip r:embed="rId6">
            <a:alphaModFix/>
          </a:blip>
          <a:srcRect/>
          <a:stretch/>
        </p:blipFill>
        <p:spPr>
          <a:xfrm>
            <a:off x="666484" y="4009596"/>
            <a:ext cx="85069" cy="111057"/>
          </a:xfrm>
          <a:prstGeom prst="rect">
            <a:avLst/>
          </a:prstGeom>
          <a:noFill/>
          <a:ln>
            <a:noFill/>
          </a:ln>
        </p:spPr>
      </p:pic>
      <p:sp>
        <p:nvSpPr>
          <p:cNvPr id="48" name="Google Shape;48;p1"/>
          <p:cNvSpPr/>
          <p:nvPr/>
        </p:nvSpPr>
        <p:spPr>
          <a:xfrm>
            <a:off x="985686" y="3861055"/>
            <a:ext cx="123825" cy="46355"/>
          </a:xfrm>
          <a:custGeom>
            <a:avLst/>
            <a:gdLst/>
            <a:ahLst/>
            <a:cxnLst/>
            <a:rect l="l" t="t" r="r" b="b"/>
            <a:pathLst>
              <a:path w="123825" h="46354" extrusionOk="0">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9" name="Google Shape;49;p1"/>
          <p:cNvSpPr/>
          <p:nvPr/>
        </p:nvSpPr>
        <p:spPr>
          <a:xfrm>
            <a:off x="703711" y="4215776"/>
            <a:ext cx="129539" cy="34290"/>
          </a:xfrm>
          <a:custGeom>
            <a:avLst/>
            <a:gdLst/>
            <a:ahLst/>
            <a:cxnLst/>
            <a:rect l="l" t="t" r="r" b="b"/>
            <a:pathLst>
              <a:path w="129540" h="34289" extrusionOk="0">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50" name="Google Shape;50;p1"/>
          <p:cNvPicPr preferRelativeResize="0"/>
          <p:nvPr/>
        </p:nvPicPr>
        <p:blipFill rotWithShape="1">
          <a:blip r:embed="rId7">
            <a:alphaModFix/>
          </a:blip>
          <a:srcRect/>
          <a:stretch/>
        </p:blipFill>
        <p:spPr>
          <a:xfrm>
            <a:off x="1068260" y="3973106"/>
            <a:ext cx="70025" cy="117670"/>
          </a:xfrm>
          <a:prstGeom prst="rect">
            <a:avLst/>
          </a:prstGeom>
          <a:noFill/>
          <a:ln>
            <a:noFill/>
          </a:ln>
        </p:spPr>
      </p:pic>
      <p:pic>
        <p:nvPicPr>
          <p:cNvPr id="51" name="Google Shape;51;p1"/>
          <p:cNvPicPr preferRelativeResize="0"/>
          <p:nvPr/>
        </p:nvPicPr>
        <p:blipFill rotWithShape="1">
          <a:blip r:embed="rId8">
            <a:alphaModFix/>
          </a:blip>
          <a:srcRect/>
          <a:stretch/>
        </p:blipFill>
        <p:spPr>
          <a:xfrm>
            <a:off x="905037" y="4135408"/>
            <a:ext cx="114964" cy="76284"/>
          </a:xfrm>
          <a:prstGeom prst="rect">
            <a:avLst/>
          </a:prstGeom>
          <a:noFill/>
          <a:ln>
            <a:noFill/>
          </a:ln>
        </p:spPr>
      </p:pic>
      <p:pic>
        <p:nvPicPr>
          <p:cNvPr id="52" name="Google Shape;52;p1"/>
          <p:cNvPicPr preferRelativeResize="0"/>
          <p:nvPr/>
        </p:nvPicPr>
        <p:blipFill rotWithShape="1">
          <a:blip r:embed="rId9">
            <a:alphaModFix/>
          </a:blip>
          <a:srcRect/>
          <a:stretch/>
        </p:blipFill>
        <p:spPr>
          <a:xfrm>
            <a:off x="318813" y="4102023"/>
            <a:ext cx="116544" cy="74407"/>
          </a:xfrm>
          <a:prstGeom prst="rect">
            <a:avLst/>
          </a:prstGeom>
          <a:noFill/>
          <a:ln>
            <a:noFill/>
          </a:ln>
        </p:spPr>
      </p:pic>
      <p:sp>
        <p:nvSpPr>
          <p:cNvPr id="53" name="Google Shape;53;p1"/>
          <p:cNvSpPr/>
          <p:nvPr/>
        </p:nvSpPr>
        <p:spPr>
          <a:xfrm>
            <a:off x="570035" y="4385261"/>
            <a:ext cx="29209" cy="128270"/>
          </a:xfrm>
          <a:custGeom>
            <a:avLst/>
            <a:gdLst/>
            <a:ahLst/>
            <a:cxnLst/>
            <a:rect l="l" t="t" r="r" b="b"/>
            <a:pathLst>
              <a:path w="29209" h="128270" extrusionOk="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54" name="Google Shape;54;p1"/>
          <p:cNvPicPr preferRelativeResize="0"/>
          <p:nvPr/>
        </p:nvPicPr>
        <p:blipFill rotWithShape="1">
          <a:blip r:embed="rId10">
            <a:alphaModFix/>
          </a:blip>
          <a:srcRect/>
          <a:stretch/>
        </p:blipFill>
        <p:spPr>
          <a:xfrm>
            <a:off x="503387" y="4185131"/>
            <a:ext cx="144485" cy="124324"/>
          </a:xfrm>
          <a:prstGeom prst="rect">
            <a:avLst/>
          </a:prstGeom>
          <a:noFill/>
          <a:ln>
            <a:noFill/>
          </a:ln>
        </p:spPr>
      </p:pic>
      <p:sp>
        <p:nvSpPr>
          <p:cNvPr id="55" name="Google Shape;55;p1"/>
          <p:cNvSpPr/>
          <p:nvPr/>
        </p:nvSpPr>
        <p:spPr>
          <a:xfrm>
            <a:off x="5755747" y="567134"/>
            <a:ext cx="128270" cy="59055"/>
          </a:xfrm>
          <a:custGeom>
            <a:avLst/>
            <a:gdLst/>
            <a:ahLst/>
            <a:cxnLst/>
            <a:rect l="l" t="t" r="r" b="b"/>
            <a:pathLst>
              <a:path w="128270" h="59054" extrusionOk="0">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56" name="Google Shape;56;p1"/>
          <p:cNvPicPr preferRelativeResize="0"/>
          <p:nvPr/>
        </p:nvPicPr>
        <p:blipFill rotWithShape="1">
          <a:blip r:embed="rId11">
            <a:alphaModFix/>
          </a:blip>
          <a:srcRect/>
          <a:stretch/>
        </p:blipFill>
        <p:spPr>
          <a:xfrm>
            <a:off x="5946273" y="439349"/>
            <a:ext cx="105456" cy="98571"/>
          </a:xfrm>
          <a:prstGeom prst="rect">
            <a:avLst/>
          </a:prstGeom>
          <a:noFill/>
          <a:ln>
            <a:noFill/>
          </a:ln>
        </p:spPr>
      </p:pic>
      <p:pic>
        <p:nvPicPr>
          <p:cNvPr id="57" name="Google Shape;57;p1"/>
          <p:cNvPicPr preferRelativeResize="0"/>
          <p:nvPr/>
        </p:nvPicPr>
        <p:blipFill rotWithShape="1">
          <a:blip r:embed="rId12">
            <a:alphaModFix/>
          </a:blip>
          <a:srcRect/>
          <a:stretch/>
        </p:blipFill>
        <p:spPr>
          <a:xfrm>
            <a:off x="5557088" y="555694"/>
            <a:ext cx="120385" cy="69603"/>
          </a:xfrm>
          <a:prstGeom prst="rect">
            <a:avLst/>
          </a:prstGeom>
          <a:noFill/>
          <a:ln>
            <a:noFill/>
          </a:ln>
        </p:spPr>
      </p:pic>
      <p:sp>
        <p:nvSpPr>
          <p:cNvPr id="58" name="Google Shape;58;p1"/>
          <p:cNvSpPr/>
          <p:nvPr/>
        </p:nvSpPr>
        <p:spPr>
          <a:xfrm>
            <a:off x="5912000" y="285052"/>
            <a:ext cx="132715" cy="41910"/>
          </a:xfrm>
          <a:custGeom>
            <a:avLst/>
            <a:gdLst/>
            <a:ahLst/>
            <a:cxnLst/>
            <a:rect l="l" t="t" r="r" b="b"/>
            <a:pathLst>
              <a:path w="132714" h="41910" extrusionOk="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59" name="Google Shape;59;p1"/>
          <p:cNvPicPr preferRelativeResize="0"/>
          <p:nvPr/>
        </p:nvPicPr>
        <p:blipFill rotWithShape="1">
          <a:blip r:embed="rId13">
            <a:alphaModFix/>
          </a:blip>
          <a:srcRect/>
          <a:stretch/>
        </p:blipFill>
        <p:spPr>
          <a:xfrm>
            <a:off x="5549011" y="374106"/>
            <a:ext cx="92064" cy="108592"/>
          </a:xfrm>
          <a:prstGeom prst="rect">
            <a:avLst/>
          </a:prstGeom>
          <a:noFill/>
          <a:ln>
            <a:noFill/>
          </a:ln>
        </p:spPr>
      </p:pic>
      <p:sp>
        <p:nvSpPr>
          <p:cNvPr id="60" name="Google Shape;60;p1"/>
          <p:cNvSpPr/>
          <p:nvPr/>
        </p:nvSpPr>
        <p:spPr>
          <a:xfrm>
            <a:off x="5704813" y="290968"/>
            <a:ext cx="128905" cy="57150"/>
          </a:xfrm>
          <a:custGeom>
            <a:avLst/>
            <a:gdLst/>
            <a:ahLst/>
            <a:cxnLst/>
            <a:rect l="l" t="t" r="r" b="b"/>
            <a:pathLst>
              <a:path w="128904" h="57150" extrusionOk="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61" name="Google Shape;61;p1"/>
          <p:cNvPicPr preferRelativeResize="0"/>
          <p:nvPr/>
        </p:nvPicPr>
        <p:blipFill rotWithShape="1">
          <a:blip r:embed="rId14">
            <a:alphaModFix/>
          </a:blip>
          <a:srcRect/>
          <a:stretch/>
        </p:blipFill>
        <p:spPr>
          <a:xfrm>
            <a:off x="6296245" y="444396"/>
            <a:ext cx="104553" cy="96537"/>
          </a:xfrm>
          <a:prstGeom prst="rect">
            <a:avLst/>
          </a:prstGeom>
          <a:noFill/>
          <a:ln>
            <a:noFill/>
          </a:ln>
        </p:spPr>
      </p:pic>
      <p:sp>
        <p:nvSpPr>
          <p:cNvPr id="62" name="Google Shape;62;p1"/>
          <p:cNvSpPr/>
          <p:nvPr/>
        </p:nvSpPr>
        <p:spPr>
          <a:xfrm>
            <a:off x="6185707" y="65821"/>
            <a:ext cx="52705" cy="130175"/>
          </a:xfrm>
          <a:custGeom>
            <a:avLst/>
            <a:gdLst/>
            <a:ahLst/>
            <a:cxnLst/>
            <a:rect l="l" t="t" r="r" b="b"/>
            <a:pathLst>
              <a:path w="52704" h="130175" extrusionOk="0">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63" name="Google Shape;63;p1"/>
          <p:cNvPicPr preferRelativeResize="0"/>
          <p:nvPr/>
        </p:nvPicPr>
        <p:blipFill rotWithShape="1">
          <a:blip r:embed="rId15">
            <a:alphaModFix/>
          </a:blip>
          <a:srcRect/>
          <a:stretch/>
        </p:blipFill>
        <p:spPr>
          <a:xfrm>
            <a:off x="6090741" y="267117"/>
            <a:ext cx="146496" cy="143733"/>
          </a:xfrm>
          <a:prstGeom prst="rect">
            <a:avLst/>
          </a:prstGeom>
          <a:noFill/>
          <a:ln>
            <a:noFill/>
          </a:ln>
        </p:spPr>
      </p:pic>
      <p:sp>
        <p:nvSpPr>
          <p:cNvPr id="65" name="Google Shape;65;p1"/>
          <p:cNvSpPr txBox="1"/>
          <p:nvPr/>
        </p:nvSpPr>
        <p:spPr>
          <a:xfrm>
            <a:off x="2873853" y="1078128"/>
            <a:ext cx="3216888" cy="31547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a:p>
        </p:txBody>
      </p:sp>
      <p:sp>
        <p:nvSpPr>
          <p:cNvPr id="66" name="Google Shape;66;p1"/>
          <p:cNvSpPr/>
          <p:nvPr/>
        </p:nvSpPr>
        <p:spPr>
          <a:xfrm>
            <a:off x="172206" y="943535"/>
            <a:ext cx="2687442" cy="2687442"/>
          </a:xfrm>
          <a:prstGeom prst="ellipse">
            <a:avLst/>
          </a:prstGeom>
          <a:solidFill>
            <a:srgbClr val="FECE1C"/>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2F597B"/>
              </a:solidFill>
              <a:latin typeface="Calibri"/>
              <a:ea typeface="Calibri"/>
              <a:cs typeface="Calibri"/>
              <a:sym typeface="Calibri"/>
            </a:endParaRPr>
          </a:p>
        </p:txBody>
      </p:sp>
      <p:pic>
        <p:nvPicPr>
          <p:cNvPr id="3" name="Picture 2" descr="A cartoon bee with wings and a red vest&#10;&#10;Description automatically generated">
            <a:extLst>
              <a:ext uri="{FF2B5EF4-FFF2-40B4-BE49-F238E27FC236}">
                <a16:creationId xmlns:a16="http://schemas.microsoft.com/office/drawing/2014/main" id="{40080990-C834-DB04-05B2-A12B8E3249D3}"/>
              </a:ext>
            </a:extLst>
          </p:cNvPr>
          <p:cNvPicPr>
            <a:picLocks noChangeAspect="1"/>
          </p:cNvPicPr>
          <p:nvPr/>
        </p:nvPicPr>
        <p:blipFill>
          <a:blip r:embed="rId16"/>
          <a:stretch>
            <a:fillRect/>
          </a:stretch>
        </p:blipFill>
        <p:spPr>
          <a:xfrm>
            <a:off x="5177324" y="3297631"/>
            <a:ext cx="1306881" cy="1306881"/>
          </a:xfrm>
          <a:prstGeom prst="rect">
            <a:avLst/>
          </a:prstGeom>
        </p:spPr>
      </p:pic>
      <p:sp>
        <p:nvSpPr>
          <p:cNvPr id="2" name="Title 5">
            <a:extLst>
              <a:ext uri="{FF2B5EF4-FFF2-40B4-BE49-F238E27FC236}">
                <a16:creationId xmlns:a16="http://schemas.microsoft.com/office/drawing/2014/main" id="{1561AF12-4E8E-56F3-32F6-187919F21686}"/>
              </a:ext>
            </a:extLst>
          </p:cNvPr>
          <p:cNvSpPr txBox="1">
            <a:spLocks/>
          </p:cNvSpPr>
          <p:nvPr/>
        </p:nvSpPr>
        <p:spPr>
          <a:xfrm>
            <a:off x="2819927" y="867802"/>
            <a:ext cx="3216888" cy="315471"/>
          </a:xfrm>
          <a:prstGeom prst="rect">
            <a:avLst/>
          </a:prstGeom>
        </p:spPr>
        <p:txBody>
          <a:bodyPr/>
          <a:lstStyle>
            <a:lvl1pPr>
              <a:defRPr>
                <a:latin typeface="+mj-lt"/>
                <a:ea typeface="+mj-ea"/>
                <a:cs typeface="+mj-cs"/>
              </a:defRPr>
            </a:lvl1pPr>
          </a:lstStyle>
          <a:p>
            <a:r>
              <a:rPr lang="en-CA" sz="2000" kern="0">
                <a:solidFill>
                  <a:schemeClr val="bg1"/>
                </a:solidFill>
                <a:latin typeface="Hero Junior Super" panose="02000A00000000000000" pitchFamily="50" charset="0"/>
              </a:rPr>
              <a:t>Insert First Name </a:t>
            </a:r>
            <a:r>
              <a:rPr lang="en-CA" sz="2000" kern="0" dirty="0">
                <a:solidFill>
                  <a:schemeClr val="bg1"/>
                </a:solidFill>
                <a:latin typeface="Hero Junior Super" panose="02000A00000000000000" pitchFamily="50" charset="0"/>
              </a:rPr>
              <a:t>Here</a:t>
            </a:r>
          </a:p>
        </p:txBody>
      </p:sp>
      <p:sp>
        <p:nvSpPr>
          <p:cNvPr id="4" name="object 4">
            <a:extLst>
              <a:ext uri="{FF2B5EF4-FFF2-40B4-BE49-F238E27FC236}">
                <a16:creationId xmlns:a16="http://schemas.microsoft.com/office/drawing/2014/main" id="{EC61684F-183A-E03A-E78D-1DE208BAA10C}"/>
              </a:ext>
            </a:extLst>
          </p:cNvPr>
          <p:cNvSpPr txBox="1"/>
          <p:nvPr/>
        </p:nvSpPr>
        <p:spPr>
          <a:xfrm>
            <a:off x="2949502" y="1470544"/>
            <a:ext cx="3328939" cy="2040302"/>
          </a:xfrm>
          <a:prstGeom prst="rect">
            <a:avLst/>
          </a:prstGeom>
        </p:spPr>
        <p:txBody>
          <a:bodyPr vert="horz" wrap="square" lIns="0" tIns="191770" rIns="0" bIns="0" rtlCol="0">
            <a:spAutoFit/>
          </a:bodyPr>
          <a:lstStyle/>
          <a:p>
            <a:pPr>
              <a:spcAft>
                <a:spcPts val="1200"/>
              </a:spcAft>
            </a:pPr>
            <a:r>
              <a:rPr lang="en-US" sz="1200" dirty="0">
                <a:solidFill>
                  <a:schemeClr val="bg1"/>
                </a:solidFill>
                <a:latin typeface="Hero Junior Light" panose="02000400000000000000" pitchFamily="50" charset="0"/>
                <a:ea typeface="Times New Roman" panose="02020603050405020304" pitchFamily="18" charset="0"/>
              </a:rPr>
              <a:t>(Please remove current text and insert bio here.)</a:t>
            </a:r>
            <a:br>
              <a:rPr lang="en-US" sz="1200" dirty="0">
                <a:solidFill>
                  <a:schemeClr val="bg1"/>
                </a:solidFill>
                <a:latin typeface="Hero Junior Light" panose="02000400000000000000" pitchFamily="50" charset="0"/>
                <a:ea typeface="Times New Roman" panose="02020603050405020304" pitchFamily="18" charset="0"/>
              </a:rPr>
            </a:br>
            <a:r>
              <a:rPr lang="en-US" sz="1200" dirty="0">
                <a:solidFill>
                  <a:schemeClr val="bg1"/>
                </a:solidFill>
                <a:effectLst/>
                <a:latin typeface="Hero Junior Light" panose="02000400000000000000" pitchFamily="50" charset="0"/>
                <a:ea typeface="Times New Roman" panose="02020603050405020304" pitchFamily="18" charset="0"/>
              </a:rPr>
              <a:t>Janet has worked in childcare for over 10 years and has been with BrightPath since January of 2022. After receiving her bachelor’s degree in Business Administration, she discovered that she had a passion for early childhood education and began working in the field. Since then, she has worked with all age groups. </a:t>
            </a:r>
            <a:endParaRPr lang="en-CA" sz="1200" dirty="0">
              <a:solidFill>
                <a:schemeClr val="bg1"/>
              </a:solidFill>
              <a:effectLst/>
              <a:latin typeface="Hero Junior Light" panose="02000400000000000000" pitchFamily="50" charset="0"/>
              <a:ea typeface="Times New Roman" panose="02020603050405020304" pitchFamily="18" charset="0"/>
            </a:endParaRPr>
          </a:p>
        </p:txBody>
      </p:sp>
      <p:sp>
        <p:nvSpPr>
          <p:cNvPr id="5" name="Title 5">
            <a:extLst>
              <a:ext uri="{FF2B5EF4-FFF2-40B4-BE49-F238E27FC236}">
                <a16:creationId xmlns:a16="http://schemas.microsoft.com/office/drawing/2014/main" id="{A32129A9-89FF-A42B-EE3F-16984C9DAAB0}"/>
              </a:ext>
            </a:extLst>
          </p:cNvPr>
          <p:cNvSpPr txBox="1">
            <a:spLocks/>
          </p:cNvSpPr>
          <p:nvPr/>
        </p:nvSpPr>
        <p:spPr>
          <a:xfrm>
            <a:off x="2834841" y="1236496"/>
            <a:ext cx="3216888" cy="315471"/>
          </a:xfrm>
          <a:prstGeom prst="rect">
            <a:avLst/>
          </a:prstGeom>
        </p:spPr>
        <p:txBody>
          <a:bodyPr/>
          <a:lstStyle>
            <a:lvl1pPr>
              <a:defRPr>
                <a:latin typeface="+mj-lt"/>
                <a:ea typeface="+mj-ea"/>
                <a:cs typeface="+mj-cs"/>
              </a:defRPr>
            </a:lvl1pPr>
          </a:lstStyle>
          <a:p>
            <a:r>
              <a:rPr lang="en-CA" sz="1600" kern="0" dirty="0">
                <a:solidFill>
                  <a:schemeClr val="bg1"/>
                </a:solidFill>
                <a:latin typeface="Hero Junior Bold" panose="02000800000000000000" pitchFamily="50" charset="0"/>
              </a:rPr>
              <a:t>Insert Title Here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p2"/>
          <p:cNvSpPr/>
          <p:nvPr/>
        </p:nvSpPr>
        <p:spPr>
          <a:xfrm>
            <a:off x="0" y="0"/>
            <a:ext cx="6400800" cy="4572000"/>
          </a:xfrm>
          <a:custGeom>
            <a:avLst/>
            <a:gdLst/>
            <a:ahLst/>
            <a:cxnLst/>
            <a:rect l="l" t="t" r="r" b="b"/>
            <a:pathLst>
              <a:path w="6400800" h="4572000" extrusionOk="0">
                <a:moveTo>
                  <a:pt x="6400799" y="4571999"/>
                </a:moveTo>
                <a:lnTo>
                  <a:pt x="0" y="4571999"/>
                </a:lnTo>
                <a:lnTo>
                  <a:pt x="0" y="0"/>
                </a:lnTo>
                <a:lnTo>
                  <a:pt x="6400799" y="0"/>
                </a:lnTo>
                <a:lnTo>
                  <a:pt x="6400799" y="4571999"/>
                </a:lnTo>
                <a:close/>
              </a:path>
            </a:pathLst>
          </a:custGeom>
          <a:solidFill>
            <a:srgbClr val="2F597B"/>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74" name="Google Shape;74;p2"/>
          <p:cNvPicPr preferRelativeResize="0"/>
          <p:nvPr/>
        </p:nvPicPr>
        <p:blipFill rotWithShape="1">
          <a:blip r:embed="rId3">
            <a:alphaModFix/>
          </a:blip>
          <a:srcRect/>
          <a:stretch/>
        </p:blipFill>
        <p:spPr>
          <a:xfrm>
            <a:off x="1352" y="3844924"/>
            <a:ext cx="101212" cy="97971"/>
          </a:xfrm>
          <a:prstGeom prst="rect">
            <a:avLst/>
          </a:prstGeom>
          <a:noFill/>
          <a:ln>
            <a:noFill/>
          </a:ln>
        </p:spPr>
      </p:pic>
      <p:pic>
        <p:nvPicPr>
          <p:cNvPr id="75" name="Google Shape;75;p2"/>
          <p:cNvPicPr preferRelativeResize="0"/>
          <p:nvPr/>
        </p:nvPicPr>
        <p:blipFill rotWithShape="1">
          <a:blip r:embed="rId4">
            <a:alphaModFix/>
          </a:blip>
          <a:srcRect/>
          <a:stretch/>
        </p:blipFill>
        <p:spPr>
          <a:xfrm>
            <a:off x="797789" y="3884012"/>
            <a:ext cx="114738" cy="78729"/>
          </a:xfrm>
          <a:prstGeom prst="rect">
            <a:avLst/>
          </a:prstGeom>
          <a:noFill/>
          <a:ln>
            <a:noFill/>
          </a:ln>
        </p:spPr>
      </p:pic>
      <p:pic>
        <p:nvPicPr>
          <p:cNvPr id="76" name="Google Shape;76;p2"/>
          <p:cNvPicPr preferRelativeResize="0"/>
          <p:nvPr/>
        </p:nvPicPr>
        <p:blipFill rotWithShape="1">
          <a:blip r:embed="rId5">
            <a:alphaModFix/>
          </a:blip>
          <a:srcRect/>
          <a:stretch/>
        </p:blipFill>
        <p:spPr>
          <a:xfrm>
            <a:off x="151830" y="3984141"/>
            <a:ext cx="105943" cy="88557"/>
          </a:xfrm>
          <a:prstGeom prst="rect">
            <a:avLst/>
          </a:prstGeom>
          <a:noFill/>
          <a:ln>
            <a:noFill/>
          </a:ln>
        </p:spPr>
      </p:pic>
      <p:pic>
        <p:nvPicPr>
          <p:cNvPr id="77" name="Google Shape;77;p2"/>
          <p:cNvPicPr preferRelativeResize="0"/>
          <p:nvPr/>
        </p:nvPicPr>
        <p:blipFill rotWithShape="1">
          <a:blip r:embed="rId6">
            <a:alphaModFix/>
          </a:blip>
          <a:srcRect/>
          <a:stretch/>
        </p:blipFill>
        <p:spPr>
          <a:xfrm>
            <a:off x="666484" y="4009596"/>
            <a:ext cx="85069" cy="111057"/>
          </a:xfrm>
          <a:prstGeom prst="rect">
            <a:avLst/>
          </a:prstGeom>
          <a:noFill/>
          <a:ln>
            <a:noFill/>
          </a:ln>
        </p:spPr>
      </p:pic>
      <p:sp>
        <p:nvSpPr>
          <p:cNvPr id="78" name="Google Shape;78;p2"/>
          <p:cNvSpPr/>
          <p:nvPr/>
        </p:nvSpPr>
        <p:spPr>
          <a:xfrm>
            <a:off x="985686" y="3861055"/>
            <a:ext cx="123825" cy="46355"/>
          </a:xfrm>
          <a:custGeom>
            <a:avLst/>
            <a:gdLst/>
            <a:ahLst/>
            <a:cxnLst/>
            <a:rect l="l" t="t" r="r" b="b"/>
            <a:pathLst>
              <a:path w="123825" h="46354" extrusionOk="0">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9" name="Google Shape;79;p2"/>
          <p:cNvSpPr/>
          <p:nvPr/>
        </p:nvSpPr>
        <p:spPr>
          <a:xfrm>
            <a:off x="703711" y="4215776"/>
            <a:ext cx="129539" cy="34290"/>
          </a:xfrm>
          <a:custGeom>
            <a:avLst/>
            <a:gdLst/>
            <a:ahLst/>
            <a:cxnLst/>
            <a:rect l="l" t="t" r="r" b="b"/>
            <a:pathLst>
              <a:path w="129540" h="34289" extrusionOk="0">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80" name="Google Shape;80;p2"/>
          <p:cNvPicPr preferRelativeResize="0"/>
          <p:nvPr/>
        </p:nvPicPr>
        <p:blipFill rotWithShape="1">
          <a:blip r:embed="rId7">
            <a:alphaModFix/>
          </a:blip>
          <a:srcRect/>
          <a:stretch/>
        </p:blipFill>
        <p:spPr>
          <a:xfrm>
            <a:off x="1068260" y="3973106"/>
            <a:ext cx="70025" cy="117670"/>
          </a:xfrm>
          <a:prstGeom prst="rect">
            <a:avLst/>
          </a:prstGeom>
          <a:noFill/>
          <a:ln>
            <a:noFill/>
          </a:ln>
        </p:spPr>
      </p:pic>
      <p:pic>
        <p:nvPicPr>
          <p:cNvPr id="81" name="Google Shape;81;p2"/>
          <p:cNvPicPr preferRelativeResize="0"/>
          <p:nvPr/>
        </p:nvPicPr>
        <p:blipFill rotWithShape="1">
          <a:blip r:embed="rId8">
            <a:alphaModFix/>
          </a:blip>
          <a:srcRect/>
          <a:stretch/>
        </p:blipFill>
        <p:spPr>
          <a:xfrm>
            <a:off x="905037" y="4135408"/>
            <a:ext cx="114964" cy="76284"/>
          </a:xfrm>
          <a:prstGeom prst="rect">
            <a:avLst/>
          </a:prstGeom>
          <a:noFill/>
          <a:ln>
            <a:noFill/>
          </a:ln>
        </p:spPr>
      </p:pic>
      <p:pic>
        <p:nvPicPr>
          <p:cNvPr id="82" name="Google Shape;82;p2"/>
          <p:cNvPicPr preferRelativeResize="0"/>
          <p:nvPr/>
        </p:nvPicPr>
        <p:blipFill rotWithShape="1">
          <a:blip r:embed="rId9">
            <a:alphaModFix/>
          </a:blip>
          <a:srcRect/>
          <a:stretch/>
        </p:blipFill>
        <p:spPr>
          <a:xfrm>
            <a:off x="318813" y="4102023"/>
            <a:ext cx="116544" cy="74407"/>
          </a:xfrm>
          <a:prstGeom prst="rect">
            <a:avLst/>
          </a:prstGeom>
          <a:noFill/>
          <a:ln>
            <a:noFill/>
          </a:ln>
        </p:spPr>
      </p:pic>
      <p:sp>
        <p:nvSpPr>
          <p:cNvPr id="83" name="Google Shape;83;p2"/>
          <p:cNvSpPr/>
          <p:nvPr/>
        </p:nvSpPr>
        <p:spPr>
          <a:xfrm>
            <a:off x="570035" y="4385261"/>
            <a:ext cx="29209" cy="128270"/>
          </a:xfrm>
          <a:custGeom>
            <a:avLst/>
            <a:gdLst/>
            <a:ahLst/>
            <a:cxnLst/>
            <a:rect l="l" t="t" r="r" b="b"/>
            <a:pathLst>
              <a:path w="29209" h="128270" extrusionOk="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84" name="Google Shape;84;p2"/>
          <p:cNvPicPr preferRelativeResize="0"/>
          <p:nvPr/>
        </p:nvPicPr>
        <p:blipFill rotWithShape="1">
          <a:blip r:embed="rId10">
            <a:alphaModFix/>
          </a:blip>
          <a:srcRect/>
          <a:stretch/>
        </p:blipFill>
        <p:spPr>
          <a:xfrm>
            <a:off x="503387" y="4185131"/>
            <a:ext cx="144485" cy="124324"/>
          </a:xfrm>
          <a:prstGeom prst="rect">
            <a:avLst/>
          </a:prstGeom>
          <a:noFill/>
          <a:ln>
            <a:noFill/>
          </a:ln>
        </p:spPr>
      </p:pic>
      <p:sp>
        <p:nvSpPr>
          <p:cNvPr id="85" name="Google Shape;85;p2"/>
          <p:cNvSpPr/>
          <p:nvPr/>
        </p:nvSpPr>
        <p:spPr>
          <a:xfrm>
            <a:off x="5755747" y="567134"/>
            <a:ext cx="128270" cy="59055"/>
          </a:xfrm>
          <a:custGeom>
            <a:avLst/>
            <a:gdLst/>
            <a:ahLst/>
            <a:cxnLst/>
            <a:rect l="l" t="t" r="r" b="b"/>
            <a:pathLst>
              <a:path w="128270" h="59054" extrusionOk="0">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86" name="Google Shape;86;p2"/>
          <p:cNvPicPr preferRelativeResize="0"/>
          <p:nvPr/>
        </p:nvPicPr>
        <p:blipFill rotWithShape="1">
          <a:blip r:embed="rId11">
            <a:alphaModFix/>
          </a:blip>
          <a:srcRect/>
          <a:stretch/>
        </p:blipFill>
        <p:spPr>
          <a:xfrm>
            <a:off x="5946273" y="439349"/>
            <a:ext cx="105456" cy="98571"/>
          </a:xfrm>
          <a:prstGeom prst="rect">
            <a:avLst/>
          </a:prstGeom>
          <a:noFill/>
          <a:ln>
            <a:noFill/>
          </a:ln>
        </p:spPr>
      </p:pic>
      <p:pic>
        <p:nvPicPr>
          <p:cNvPr id="87" name="Google Shape;87;p2"/>
          <p:cNvPicPr preferRelativeResize="0"/>
          <p:nvPr/>
        </p:nvPicPr>
        <p:blipFill rotWithShape="1">
          <a:blip r:embed="rId12">
            <a:alphaModFix/>
          </a:blip>
          <a:srcRect/>
          <a:stretch/>
        </p:blipFill>
        <p:spPr>
          <a:xfrm>
            <a:off x="5557088" y="555694"/>
            <a:ext cx="120385" cy="69603"/>
          </a:xfrm>
          <a:prstGeom prst="rect">
            <a:avLst/>
          </a:prstGeom>
          <a:noFill/>
          <a:ln>
            <a:noFill/>
          </a:ln>
        </p:spPr>
      </p:pic>
      <p:sp>
        <p:nvSpPr>
          <p:cNvPr id="88" name="Google Shape;88;p2"/>
          <p:cNvSpPr/>
          <p:nvPr/>
        </p:nvSpPr>
        <p:spPr>
          <a:xfrm>
            <a:off x="5912000" y="285052"/>
            <a:ext cx="132715" cy="41910"/>
          </a:xfrm>
          <a:custGeom>
            <a:avLst/>
            <a:gdLst/>
            <a:ahLst/>
            <a:cxnLst/>
            <a:rect l="l" t="t" r="r" b="b"/>
            <a:pathLst>
              <a:path w="132714" h="41910" extrusionOk="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89" name="Google Shape;89;p2"/>
          <p:cNvPicPr preferRelativeResize="0"/>
          <p:nvPr/>
        </p:nvPicPr>
        <p:blipFill rotWithShape="1">
          <a:blip r:embed="rId13">
            <a:alphaModFix/>
          </a:blip>
          <a:srcRect/>
          <a:stretch/>
        </p:blipFill>
        <p:spPr>
          <a:xfrm>
            <a:off x="5549011" y="374106"/>
            <a:ext cx="92064" cy="108592"/>
          </a:xfrm>
          <a:prstGeom prst="rect">
            <a:avLst/>
          </a:prstGeom>
          <a:noFill/>
          <a:ln>
            <a:noFill/>
          </a:ln>
        </p:spPr>
      </p:pic>
      <p:sp>
        <p:nvSpPr>
          <p:cNvPr id="90" name="Google Shape;90;p2"/>
          <p:cNvSpPr/>
          <p:nvPr/>
        </p:nvSpPr>
        <p:spPr>
          <a:xfrm>
            <a:off x="5704813" y="290968"/>
            <a:ext cx="128905" cy="57150"/>
          </a:xfrm>
          <a:custGeom>
            <a:avLst/>
            <a:gdLst/>
            <a:ahLst/>
            <a:cxnLst/>
            <a:rect l="l" t="t" r="r" b="b"/>
            <a:pathLst>
              <a:path w="128904" h="57150" extrusionOk="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91" name="Google Shape;91;p2"/>
          <p:cNvPicPr preferRelativeResize="0"/>
          <p:nvPr/>
        </p:nvPicPr>
        <p:blipFill rotWithShape="1">
          <a:blip r:embed="rId14">
            <a:alphaModFix/>
          </a:blip>
          <a:srcRect/>
          <a:stretch/>
        </p:blipFill>
        <p:spPr>
          <a:xfrm>
            <a:off x="6296245" y="444396"/>
            <a:ext cx="104553" cy="96537"/>
          </a:xfrm>
          <a:prstGeom prst="rect">
            <a:avLst/>
          </a:prstGeom>
          <a:noFill/>
          <a:ln>
            <a:noFill/>
          </a:ln>
        </p:spPr>
      </p:pic>
      <p:sp>
        <p:nvSpPr>
          <p:cNvPr id="92" name="Google Shape;92;p2"/>
          <p:cNvSpPr/>
          <p:nvPr/>
        </p:nvSpPr>
        <p:spPr>
          <a:xfrm>
            <a:off x="6185707" y="65821"/>
            <a:ext cx="52705" cy="130175"/>
          </a:xfrm>
          <a:custGeom>
            <a:avLst/>
            <a:gdLst/>
            <a:ahLst/>
            <a:cxnLst/>
            <a:rect l="l" t="t" r="r" b="b"/>
            <a:pathLst>
              <a:path w="52704" h="130175" extrusionOk="0">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93" name="Google Shape;93;p2"/>
          <p:cNvPicPr preferRelativeResize="0"/>
          <p:nvPr/>
        </p:nvPicPr>
        <p:blipFill rotWithShape="1">
          <a:blip r:embed="rId15">
            <a:alphaModFix/>
          </a:blip>
          <a:srcRect/>
          <a:stretch/>
        </p:blipFill>
        <p:spPr>
          <a:xfrm>
            <a:off x="6090741" y="267117"/>
            <a:ext cx="146496" cy="143733"/>
          </a:xfrm>
          <a:prstGeom prst="rect">
            <a:avLst/>
          </a:prstGeom>
          <a:noFill/>
          <a:ln>
            <a:noFill/>
          </a:ln>
        </p:spPr>
      </p:pic>
      <p:pic>
        <p:nvPicPr>
          <p:cNvPr id="94" name="Google Shape;94;p2"/>
          <p:cNvPicPr preferRelativeResize="0"/>
          <p:nvPr/>
        </p:nvPicPr>
        <p:blipFill rotWithShape="1">
          <a:blip r:embed="rId16">
            <a:alphaModFix/>
          </a:blip>
          <a:srcRect/>
          <a:stretch/>
        </p:blipFill>
        <p:spPr>
          <a:xfrm>
            <a:off x="5120051" y="3411856"/>
            <a:ext cx="1280748" cy="1160143"/>
          </a:xfrm>
          <a:prstGeom prst="rect">
            <a:avLst/>
          </a:prstGeom>
          <a:noFill/>
          <a:ln>
            <a:noFill/>
          </a:ln>
        </p:spPr>
      </p:pic>
      <p:sp>
        <p:nvSpPr>
          <p:cNvPr id="95" name="Google Shape;95;p2"/>
          <p:cNvSpPr txBox="1"/>
          <p:nvPr/>
        </p:nvSpPr>
        <p:spPr>
          <a:xfrm>
            <a:off x="2659296" y="684857"/>
            <a:ext cx="3216888" cy="315471"/>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endParaRPr sz="1800">
              <a:solidFill>
                <a:srgbClr val="FECE1C"/>
              </a:solidFill>
              <a:latin typeface="Arial"/>
              <a:ea typeface="Arial"/>
              <a:cs typeface="Arial"/>
              <a:sym typeface="Arial"/>
            </a:endParaRPr>
          </a:p>
        </p:txBody>
      </p:sp>
      <p:sp>
        <p:nvSpPr>
          <p:cNvPr id="96" name="Google Shape;96;p2"/>
          <p:cNvSpPr txBox="1"/>
          <p:nvPr/>
        </p:nvSpPr>
        <p:spPr>
          <a:xfrm>
            <a:off x="1176413" y="3247026"/>
            <a:ext cx="4047971" cy="1209305"/>
          </a:xfrm>
          <a:prstGeom prst="rect">
            <a:avLst/>
          </a:prstGeom>
          <a:noFill/>
          <a:ln>
            <a:noFill/>
          </a:ln>
        </p:spPr>
        <p:txBody>
          <a:bodyPr spcFirstLastPara="1" wrap="square" lIns="0" tIns="191750" rIns="0" bIns="0" anchor="t" anchorCtr="0">
            <a:spAutoFit/>
          </a:bodyPr>
          <a:lstStyle/>
          <a:p>
            <a:pPr marL="0" marR="0" lvl="0" indent="0" algn="ctr" rtl="0">
              <a:spcBef>
                <a:spcPts val="0"/>
              </a:spcBef>
              <a:spcAft>
                <a:spcPts val="0"/>
              </a:spcAft>
              <a:buNone/>
            </a:pPr>
            <a:r>
              <a:rPr lang="en-US" sz="1400" dirty="0">
                <a:solidFill>
                  <a:schemeClr val="lt1"/>
                </a:solidFill>
                <a:latin typeface="Hero Junior Bold" panose="02000800000000000000" pitchFamily="50" charset="0"/>
                <a:sym typeface="Arial"/>
              </a:rPr>
              <a:t>Step 1:</a:t>
            </a:r>
            <a:endParaRPr dirty="0">
              <a:latin typeface="Hero Junior Bold" panose="02000800000000000000" pitchFamily="50" charset="0"/>
            </a:endParaRPr>
          </a:p>
          <a:p>
            <a:pPr marL="0" marR="0" lvl="0" indent="0" algn="ctr" rtl="0">
              <a:spcBef>
                <a:spcPts val="1200"/>
              </a:spcBef>
              <a:spcAft>
                <a:spcPts val="0"/>
              </a:spcAft>
              <a:buNone/>
            </a:pPr>
            <a:r>
              <a:rPr lang="en-US" sz="1400" dirty="0">
                <a:solidFill>
                  <a:schemeClr val="lt1"/>
                </a:solidFill>
                <a:latin typeface="Hero Junior Bold" panose="02000800000000000000" pitchFamily="50" charset="0"/>
                <a:sym typeface="Arial"/>
              </a:rPr>
              <a:t>Click on the circle and press the tab ‘Shape Format’ that will pop up on the top right corner.</a:t>
            </a:r>
            <a:endParaRPr sz="1400" dirty="0">
              <a:solidFill>
                <a:schemeClr val="lt1"/>
              </a:solidFill>
              <a:latin typeface="Hero Junior Bold" panose="02000800000000000000" pitchFamily="50" charset="0"/>
              <a:sym typeface="Arial"/>
            </a:endParaRPr>
          </a:p>
        </p:txBody>
      </p:sp>
      <p:sp>
        <p:nvSpPr>
          <p:cNvPr id="97" name="Google Shape;97;p2"/>
          <p:cNvSpPr txBox="1"/>
          <p:nvPr/>
        </p:nvSpPr>
        <p:spPr>
          <a:xfrm>
            <a:off x="1878563" y="115669"/>
            <a:ext cx="2643672" cy="64633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dirty="0">
                <a:solidFill>
                  <a:schemeClr val="lt1"/>
                </a:solidFill>
                <a:latin typeface="Hero Junior Super" panose="02000A00000000000000" pitchFamily="50" charset="0"/>
                <a:sym typeface="Arial"/>
              </a:rPr>
              <a:t>How to Insert Image</a:t>
            </a:r>
            <a:endParaRPr sz="1800" dirty="0">
              <a:latin typeface="Hero Junior Super" panose="02000A00000000000000" pitchFamily="50" charset="0"/>
            </a:endParaRPr>
          </a:p>
          <a:p>
            <a:pPr marL="0" marR="0" lvl="0" indent="0" algn="ctr" rtl="0">
              <a:spcBef>
                <a:spcPts val="0"/>
              </a:spcBef>
              <a:spcAft>
                <a:spcPts val="0"/>
              </a:spcAft>
              <a:buNone/>
            </a:pPr>
            <a:r>
              <a:rPr lang="en-US" sz="1800" dirty="0">
                <a:solidFill>
                  <a:schemeClr val="lt1"/>
                </a:solidFill>
                <a:latin typeface="Hero Junior Super" panose="02000A00000000000000" pitchFamily="50" charset="0"/>
                <a:sym typeface="Arial"/>
              </a:rPr>
              <a:t>into Circle</a:t>
            </a:r>
            <a:endParaRPr sz="1800" dirty="0">
              <a:latin typeface="Hero Junior Super" panose="02000A00000000000000" pitchFamily="50" charset="0"/>
            </a:endParaRPr>
          </a:p>
        </p:txBody>
      </p:sp>
      <p:pic>
        <p:nvPicPr>
          <p:cNvPr id="98" name="Google Shape;98;p2" descr="Graphical user interface, application, PowerPoint&#10;&#10;Description automatically generated"/>
          <p:cNvPicPr preferRelativeResize="0"/>
          <p:nvPr/>
        </p:nvPicPr>
        <p:blipFill rotWithShape="1">
          <a:blip r:embed="rId17">
            <a:alphaModFix/>
          </a:blip>
          <a:srcRect/>
          <a:stretch/>
        </p:blipFill>
        <p:spPr>
          <a:xfrm>
            <a:off x="671532" y="820223"/>
            <a:ext cx="5057736" cy="2494588"/>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3"/>
          <p:cNvSpPr/>
          <p:nvPr/>
        </p:nvSpPr>
        <p:spPr>
          <a:xfrm>
            <a:off x="0" y="0"/>
            <a:ext cx="6400800" cy="4572000"/>
          </a:xfrm>
          <a:custGeom>
            <a:avLst/>
            <a:gdLst/>
            <a:ahLst/>
            <a:cxnLst/>
            <a:rect l="l" t="t" r="r" b="b"/>
            <a:pathLst>
              <a:path w="6400800" h="4572000" extrusionOk="0">
                <a:moveTo>
                  <a:pt x="6400799" y="4571999"/>
                </a:moveTo>
                <a:lnTo>
                  <a:pt x="0" y="4571999"/>
                </a:lnTo>
                <a:lnTo>
                  <a:pt x="0" y="0"/>
                </a:lnTo>
                <a:lnTo>
                  <a:pt x="6400799" y="0"/>
                </a:lnTo>
                <a:lnTo>
                  <a:pt x="6400799" y="4571999"/>
                </a:lnTo>
                <a:close/>
              </a:path>
            </a:pathLst>
          </a:custGeom>
          <a:solidFill>
            <a:srgbClr val="2F597B"/>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04" name="Google Shape;104;p3"/>
          <p:cNvPicPr preferRelativeResize="0"/>
          <p:nvPr/>
        </p:nvPicPr>
        <p:blipFill rotWithShape="1">
          <a:blip r:embed="rId3">
            <a:alphaModFix/>
          </a:blip>
          <a:srcRect/>
          <a:stretch/>
        </p:blipFill>
        <p:spPr>
          <a:xfrm>
            <a:off x="1352" y="3844924"/>
            <a:ext cx="101212" cy="97971"/>
          </a:xfrm>
          <a:prstGeom prst="rect">
            <a:avLst/>
          </a:prstGeom>
          <a:noFill/>
          <a:ln>
            <a:noFill/>
          </a:ln>
        </p:spPr>
      </p:pic>
      <p:pic>
        <p:nvPicPr>
          <p:cNvPr id="105" name="Google Shape;105;p3"/>
          <p:cNvPicPr preferRelativeResize="0"/>
          <p:nvPr/>
        </p:nvPicPr>
        <p:blipFill rotWithShape="1">
          <a:blip r:embed="rId4">
            <a:alphaModFix/>
          </a:blip>
          <a:srcRect/>
          <a:stretch/>
        </p:blipFill>
        <p:spPr>
          <a:xfrm>
            <a:off x="797789" y="3884012"/>
            <a:ext cx="114738" cy="78729"/>
          </a:xfrm>
          <a:prstGeom prst="rect">
            <a:avLst/>
          </a:prstGeom>
          <a:noFill/>
          <a:ln>
            <a:noFill/>
          </a:ln>
        </p:spPr>
      </p:pic>
      <p:pic>
        <p:nvPicPr>
          <p:cNvPr id="106" name="Google Shape;106;p3"/>
          <p:cNvPicPr preferRelativeResize="0"/>
          <p:nvPr/>
        </p:nvPicPr>
        <p:blipFill rotWithShape="1">
          <a:blip r:embed="rId5">
            <a:alphaModFix/>
          </a:blip>
          <a:srcRect/>
          <a:stretch/>
        </p:blipFill>
        <p:spPr>
          <a:xfrm>
            <a:off x="151830" y="3984141"/>
            <a:ext cx="105943" cy="88557"/>
          </a:xfrm>
          <a:prstGeom prst="rect">
            <a:avLst/>
          </a:prstGeom>
          <a:noFill/>
          <a:ln>
            <a:noFill/>
          </a:ln>
        </p:spPr>
      </p:pic>
      <p:pic>
        <p:nvPicPr>
          <p:cNvPr id="107" name="Google Shape;107;p3"/>
          <p:cNvPicPr preferRelativeResize="0"/>
          <p:nvPr/>
        </p:nvPicPr>
        <p:blipFill rotWithShape="1">
          <a:blip r:embed="rId6">
            <a:alphaModFix/>
          </a:blip>
          <a:srcRect/>
          <a:stretch/>
        </p:blipFill>
        <p:spPr>
          <a:xfrm>
            <a:off x="666484" y="4009596"/>
            <a:ext cx="85069" cy="111057"/>
          </a:xfrm>
          <a:prstGeom prst="rect">
            <a:avLst/>
          </a:prstGeom>
          <a:noFill/>
          <a:ln>
            <a:noFill/>
          </a:ln>
        </p:spPr>
      </p:pic>
      <p:sp>
        <p:nvSpPr>
          <p:cNvPr id="108" name="Google Shape;108;p3"/>
          <p:cNvSpPr/>
          <p:nvPr/>
        </p:nvSpPr>
        <p:spPr>
          <a:xfrm>
            <a:off x="985686" y="3861055"/>
            <a:ext cx="123825" cy="46355"/>
          </a:xfrm>
          <a:custGeom>
            <a:avLst/>
            <a:gdLst/>
            <a:ahLst/>
            <a:cxnLst/>
            <a:rect l="l" t="t" r="r" b="b"/>
            <a:pathLst>
              <a:path w="123825" h="46354" extrusionOk="0">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09" name="Google Shape;109;p3"/>
          <p:cNvSpPr/>
          <p:nvPr/>
        </p:nvSpPr>
        <p:spPr>
          <a:xfrm>
            <a:off x="703711" y="4215776"/>
            <a:ext cx="129539" cy="34290"/>
          </a:xfrm>
          <a:custGeom>
            <a:avLst/>
            <a:gdLst/>
            <a:ahLst/>
            <a:cxnLst/>
            <a:rect l="l" t="t" r="r" b="b"/>
            <a:pathLst>
              <a:path w="129540" h="34289" extrusionOk="0">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10" name="Google Shape;110;p3"/>
          <p:cNvPicPr preferRelativeResize="0"/>
          <p:nvPr/>
        </p:nvPicPr>
        <p:blipFill rotWithShape="1">
          <a:blip r:embed="rId7">
            <a:alphaModFix/>
          </a:blip>
          <a:srcRect/>
          <a:stretch/>
        </p:blipFill>
        <p:spPr>
          <a:xfrm>
            <a:off x="1068260" y="3973106"/>
            <a:ext cx="70025" cy="117670"/>
          </a:xfrm>
          <a:prstGeom prst="rect">
            <a:avLst/>
          </a:prstGeom>
          <a:noFill/>
          <a:ln>
            <a:noFill/>
          </a:ln>
        </p:spPr>
      </p:pic>
      <p:pic>
        <p:nvPicPr>
          <p:cNvPr id="111" name="Google Shape;111;p3"/>
          <p:cNvPicPr preferRelativeResize="0"/>
          <p:nvPr/>
        </p:nvPicPr>
        <p:blipFill rotWithShape="1">
          <a:blip r:embed="rId8">
            <a:alphaModFix/>
          </a:blip>
          <a:srcRect/>
          <a:stretch/>
        </p:blipFill>
        <p:spPr>
          <a:xfrm>
            <a:off x="905037" y="4135408"/>
            <a:ext cx="114964" cy="76284"/>
          </a:xfrm>
          <a:prstGeom prst="rect">
            <a:avLst/>
          </a:prstGeom>
          <a:noFill/>
          <a:ln>
            <a:noFill/>
          </a:ln>
        </p:spPr>
      </p:pic>
      <p:pic>
        <p:nvPicPr>
          <p:cNvPr id="112" name="Google Shape;112;p3"/>
          <p:cNvPicPr preferRelativeResize="0"/>
          <p:nvPr/>
        </p:nvPicPr>
        <p:blipFill rotWithShape="1">
          <a:blip r:embed="rId9">
            <a:alphaModFix/>
          </a:blip>
          <a:srcRect/>
          <a:stretch/>
        </p:blipFill>
        <p:spPr>
          <a:xfrm>
            <a:off x="318813" y="4102023"/>
            <a:ext cx="116544" cy="74407"/>
          </a:xfrm>
          <a:prstGeom prst="rect">
            <a:avLst/>
          </a:prstGeom>
          <a:noFill/>
          <a:ln>
            <a:noFill/>
          </a:ln>
        </p:spPr>
      </p:pic>
      <p:sp>
        <p:nvSpPr>
          <p:cNvPr id="113" name="Google Shape;113;p3"/>
          <p:cNvSpPr/>
          <p:nvPr/>
        </p:nvSpPr>
        <p:spPr>
          <a:xfrm>
            <a:off x="570035" y="4385261"/>
            <a:ext cx="29209" cy="128270"/>
          </a:xfrm>
          <a:custGeom>
            <a:avLst/>
            <a:gdLst/>
            <a:ahLst/>
            <a:cxnLst/>
            <a:rect l="l" t="t" r="r" b="b"/>
            <a:pathLst>
              <a:path w="29209" h="128270" extrusionOk="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14" name="Google Shape;114;p3"/>
          <p:cNvPicPr preferRelativeResize="0"/>
          <p:nvPr/>
        </p:nvPicPr>
        <p:blipFill rotWithShape="1">
          <a:blip r:embed="rId10">
            <a:alphaModFix/>
          </a:blip>
          <a:srcRect/>
          <a:stretch/>
        </p:blipFill>
        <p:spPr>
          <a:xfrm>
            <a:off x="503387" y="4185131"/>
            <a:ext cx="144485" cy="124324"/>
          </a:xfrm>
          <a:prstGeom prst="rect">
            <a:avLst/>
          </a:prstGeom>
          <a:noFill/>
          <a:ln>
            <a:noFill/>
          </a:ln>
        </p:spPr>
      </p:pic>
      <p:sp>
        <p:nvSpPr>
          <p:cNvPr id="115" name="Google Shape;115;p3"/>
          <p:cNvSpPr/>
          <p:nvPr/>
        </p:nvSpPr>
        <p:spPr>
          <a:xfrm>
            <a:off x="5755747" y="567134"/>
            <a:ext cx="128270" cy="59055"/>
          </a:xfrm>
          <a:custGeom>
            <a:avLst/>
            <a:gdLst/>
            <a:ahLst/>
            <a:cxnLst/>
            <a:rect l="l" t="t" r="r" b="b"/>
            <a:pathLst>
              <a:path w="128270" h="59054" extrusionOk="0">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16" name="Google Shape;116;p3"/>
          <p:cNvPicPr preferRelativeResize="0"/>
          <p:nvPr/>
        </p:nvPicPr>
        <p:blipFill rotWithShape="1">
          <a:blip r:embed="rId11">
            <a:alphaModFix/>
          </a:blip>
          <a:srcRect/>
          <a:stretch/>
        </p:blipFill>
        <p:spPr>
          <a:xfrm>
            <a:off x="5946273" y="439349"/>
            <a:ext cx="105456" cy="98571"/>
          </a:xfrm>
          <a:prstGeom prst="rect">
            <a:avLst/>
          </a:prstGeom>
          <a:noFill/>
          <a:ln>
            <a:noFill/>
          </a:ln>
        </p:spPr>
      </p:pic>
      <p:pic>
        <p:nvPicPr>
          <p:cNvPr id="117" name="Google Shape;117;p3"/>
          <p:cNvPicPr preferRelativeResize="0"/>
          <p:nvPr/>
        </p:nvPicPr>
        <p:blipFill rotWithShape="1">
          <a:blip r:embed="rId12">
            <a:alphaModFix/>
          </a:blip>
          <a:srcRect/>
          <a:stretch/>
        </p:blipFill>
        <p:spPr>
          <a:xfrm>
            <a:off x="5557088" y="555694"/>
            <a:ext cx="120385" cy="69603"/>
          </a:xfrm>
          <a:prstGeom prst="rect">
            <a:avLst/>
          </a:prstGeom>
          <a:noFill/>
          <a:ln>
            <a:noFill/>
          </a:ln>
        </p:spPr>
      </p:pic>
      <p:sp>
        <p:nvSpPr>
          <p:cNvPr id="118" name="Google Shape;118;p3"/>
          <p:cNvSpPr/>
          <p:nvPr/>
        </p:nvSpPr>
        <p:spPr>
          <a:xfrm>
            <a:off x="5912000" y="285052"/>
            <a:ext cx="132715" cy="41910"/>
          </a:xfrm>
          <a:custGeom>
            <a:avLst/>
            <a:gdLst/>
            <a:ahLst/>
            <a:cxnLst/>
            <a:rect l="l" t="t" r="r" b="b"/>
            <a:pathLst>
              <a:path w="132714" h="41910" extrusionOk="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19" name="Google Shape;119;p3"/>
          <p:cNvPicPr preferRelativeResize="0"/>
          <p:nvPr/>
        </p:nvPicPr>
        <p:blipFill rotWithShape="1">
          <a:blip r:embed="rId13">
            <a:alphaModFix/>
          </a:blip>
          <a:srcRect/>
          <a:stretch/>
        </p:blipFill>
        <p:spPr>
          <a:xfrm>
            <a:off x="5549011" y="374106"/>
            <a:ext cx="92064" cy="108592"/>
          </a:xfrm>
          <a:prstGeom prst="rect">
            <a:avLst/>
          </a:prstGeom>
          <a:noFill/>
          <a:ln>
            <a:noFill/>
          </a:ln>
        </p:spPr>
      </p:pic>
      <p:sp>
        <p:nvSpPr>
          <p:cNvPr id="120" name="Google Shape;120;p3"/>
          <p:cNvSpPr/>
          <p:nvPr/>
        </p:nvSpPr>
        <p:spPr>
          <a:xfrm>
            <a:off x="5704813" y="290968"/>
            <a:ext cx="128905" cy="57150"/>
          </a:xfrm>
          <a:custGeom>
            <a:avLst/>
            <a:gdLst/>
            <a:ahLst/>
            <a:cxnLst/>
            <a:rect l="l" t="t" r="r" b="b"/>
            <a:pathLst>
              <a:path w="128904" h="57150" extrusionOk="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21" name="Google Shape;121;p3"/>
          <p:cNvPicPr preferRelativeResize="0"/>
          <p:nvPr/>
        </p:nvPicPr>
        <p:blipFill rotWithShape="1">
          <a:blip r:embed="rId14">
            <a:alphaModFix/>
          </a:blip>
          <a:srcRect/>
          <a:stretch/>
        </p:blipFill>
        <p:spPr>
          <a:xfrm>
            <a:off x="6296245" y="444396"/>
            <a:ext cx="104553" cy="96537"/>
          </a:xfrm>
          <a:prstGeom prst="rect">
            <a:avLst/>
          </a:prstGeom>
          <a:noFill/>
          <a:ln>
            <a:noFill/>
          </a:ln>
        </p:spPr>
      </p:pic>
      <p:sp>
        <p:nvSpPr>
          <p:cNvPr id="122" name="Google Shape;122;p3"/>
          <p:cNvSpPr/>
          <p:nvPr/>
        </p:nvSpPr>
        <p:spPr>
          <a:xfrm>
            <a:off x="6185707" y="65821"/>
            <a:ext cx="52705" cy="130175"/>
          </a:xfrm>
          <a:custGeom>
            <a:avLst/>
            <a:gdLst/>
            <a:ahLst/>
            <a:cxnLst/>
            <a:rect l="l" t="t" r="r" b="b"/>
            <a:pathLst>
              <a:path w="52704" h="130175" extrusionOk="0">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23" name="Google Shape;123;p3"/>
          <p:cNvPicPr preferRelativeResize="0"/>
          <p:nvPr/>
        </p:nvPicPr>
        <p:blipFill rotWithShape="1">
          <a:blip r:embed="rId15">
            <a:alphaModFix/>
          </a:blip>
          <a:srcRect/>
          <a:stretch/>
        </p:blipFill>
        <p:spPr>
          <a:xfrm>
            <a:off x="6090741" y="267117"/>
            <a:ext cx="146496" cy="143733"/>
          </a:xfrm>
          <a:prstGeom prst="rect">
            <a:avLst/>
          </a:prstGeom>
          <a:noFill/>
          <a:ln>
            <a:noFill/>
          </a:ln>
        </p:spPr>
      </p:pic>
      <p:sp>
        <p:nvSpPr>
          <p:cNvPr id="125" name="Google Shape;125;p3"/>
          <p:cNvSpPr txBox="1"/>
          <p:nvPr/>
        </p:nvSpPr>
        <p:spPr>
          <a:xfrm>
            <a:off x="2659296" y="684857"/>
            <a:ext cx="3216888" cy="315471"/>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endParaRPr sz="1800">
              <a:solidFill>
                <a:srgbClr val="FECE1C"/>
              </a:solidFill>
              <a:latin typeface="Arial"/>
              <a:ea typeface="Arial"/>
              <a:cs typeface="Arial"/>
              <a:sym typeface="Arial"/>
            </a:endParaRPr>
          </a:p>
        </p:txBody>
      </p:sp>
      <p:sp>
        <p:nvSpPr>
          <p:cNvPr id="126" name="Google Shape;126;p3"/>
          <p:cNvSpPr txBox="1"/>
          <p:nvPr/>
        </p:nvSpPr>
        <p:spPr>
          <a:xfrm>
            <a:off x="1878563" y="115669"/>
            <a:ext cx="2643672" cy="64633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dirty="0">
                <a:solidFill>
                  <a:schemeClr val="lt1"/>
                </a:solidFill>
                <a:latin typeface="Hero Junior Super" panose="02000A00000000000000" pitchFamily="50" charset="0"/>
                <a:sym typeface="Arial"/>
              </a:rPr>
              <a:t>How to Insert Image</a:t>
            </a:r>
            <a:endParaRPr sz="1800" dirty="0">
              <a:latin typeface="Hero Junior Super" panose="02000A00000000000000" pitchFamily="50" charset="0"/>
            </a:endParaRPr>
          </a:p>
          <a:p>
            <a:pPr marL="0" marR="0" lvl="0" indent="0" algn="ctr" rtl="0">
              <a:spcBef>
                <a:spcPts val="0"/>
              </a:spcBef>
              <a:spcAft>
                <a:spcPts val="0"/>
              </a:spcAft>
              <a:buNone/>
            </a:pPr>
            <a:r>
              <a:rPr lang="en-US" sz="1800" dirty="0">
                <a:solidFill>
                  <a:schemeClr val="lt1"/>
                </a:solidFill>
                <a:latin typeface="Hero Junior Super" panose="02000A00000000000000" pitchFamily="50" charset="0"/>
                <a:sym typeface="Arial"/>
              </a:rPr>
              <a:t>into Circle</a:t>
            </a:r>
            <a:endParaRPr sz="1800" dirty="0">
              <a:latin typeface="Hero Junior Super" panose="02000A00000000000000" pitchFamily="50" charset="0"/>
            </a:endParaRPr>
          </a:p>
        </p:txBody>
      </p:sp>
      <p:sp>
        <p:nvSpPr>
          <p:cNvPr id="127" name="Google Shape;127;p3"/>
          <p:cNvSpPr txBox="1"/>
          <p:nvPr/>
        </p:nvSpPr>
        <p:spPr>
          <a:xfrm>
            <a:off x="1176412" y="3400785"/>
            <a:ext cx="4047971" cy="993862"/>
          </a:xfrm>
          <a:prstGeom prst="rect">
            <a:avLst/>
          </a:prstGeom>
          <a:noFill/>
          <a:ln>
            <a:noFill/>
          </a:ln>
        </p:spPr>
        <p:txBody>
          <a:bodyPr spcFirstLastPara="1" wrap="square" lIns="0" tIns="191750" rIns="0" bIns="0" anchor="t" anchorCtr="0">
            <a:spAutoFit/>
          </a:bodyPr>
          <a:lstStyle/>
          <a:p>
            <a:pPr marL="0" marR="0" lvl="0" indent="0" algn="ctr" rtl="0">
              <a:spcBef>
                <a:spcPts val="0"/>
              </a:spcBef>
              <a:spcAft>
                <a:spcPts val="0"/>
              </a:spcAft>
              <a:buNone/>
            </a:pPr>
            <a:r>
              <a:rPr lang="en-US" sz="1400" dirty="0">
                <a:solidFill>
                  <a:schemeClr val="lt1"/>
                </a:solidFill>
                <a:latin typeface="Hero Junior Bold" panose="02000800000000000000" pitchFamily="50" charset="0"/>
                <a:sym typeface="Arial"/>
              </a:rPr>
              <a:t>Step 2:</a:t>
            </a:r>
            <a:endParaRPr dirty="0">
              <a:latin typeface="Hero Junior Bold" panose="02000800000000000000" pitchFamily="50" charset="0"/>
            </a:endParaRPr>
          </a:p>
          <a:p>
            <a:pPr marL="0" marR="0" lvl="0" indent="0" algn="ctr" rtl="0">
              <a:spcBef>
                <a:spcPts val="1200"/>
              </a:spcBef>
              <a:spcAft>
                <a:spcPts val="0"/>
              </a:spcAft>
              <a:buNone/>
            </a:pPr>
            <a:r>
              <a:rPr lang="en-US" sz="1400" dirty="0">
                <a:solidFill>
                  <a:schemeClr val="lt1"/>
                </a:solidFill>
                <a:latin typeface="Hero Junior Bold" panose="02000800000000000000" pitchFamily="50" charset="0"/>
                <a:sym typeface="Arial"/>
              </a:rPr>
              <a:t>On the ‘Shape Format’ tab, press ‘Shape Fill’ and then ‘Picture’</a:t>
            </a:r>
            <a:endParaRPr sz="1400" dirty="0">
              <a:solidFill>
                <a:schemeClr val="lt1"/>
              </a:solidFill>
              <a:latin typeface="Hero Junior Bold" panose="02000800000000000000" pitchFamily="50" charset="0"/>
              <a:sym typeface="Arial"/>
            </a:endParaRPr>
          </a:p>
        </p:txBody>
      </p:sp>
      <p:pic>
        <p:nvPicPr>
          <p:cNvPr id="128" name="Google Shape;128;p3" descr="Graphical user interface, application&#10;&#10;Description automatically generated"/>
          <p:cNvPicPr preferRelativeResize="0"/>
          <p:nvPr/>
        </p:nvPicPr>
        <p:blipFill rotWithShape="1">
          <a:blip r:embed="rId16">
            <a:alphaModFix/>
          </a:blip>
          <a:srcRect/>
          <a:stretch/>
        </p:blipFill>
        <p:spPr>
          <a:xfrm>
            <a:off x="540569" y="771465"/>
            <a:ext cx="5319658" cy="2629320"/>
          </a:xfrm>
          <a:prstGeom prst="rect">
            <a:avLst/>
          </a:prstGeom>
          <a:noFill/>
          <a:ln>
            <a:noFill/>
          </a:ln>
        </p:spPr>
      </p:pic>
      <p:pic>
        <p:nvPicPr>
          <p:cNvPr id="2" name="Google Shape;94;p2">
            <a:extLst>
              <a:ext uri="{FF2B5EF4-FFF2-40B4-BE49-F238E27FC236}">
                <a16:creationId xmlns:a16="http://schemas.microsoft.com/office/drawing/2014/main" id="{9E57F9DE-1029-636A-B2FE-8D8A7E4F0EA7}"/>
              </a:ext>
            </a:extLst>
          </p:cNvPr>
          <p:cNvPicPr preferRelativeResize="0"/>
          <p:nvPr/>
        </p:nvPicPr>
        <p:blipFill rotWithShape="1">
          <a:blip r:embed="rId17">
            <a:alphaModFix/>
          </a:blip>
          <a:srcRect/>
          <a:stretch/>
        </p:blipFill>
        <p:spPr>
          <a:xfrm>
            <a:off x="5120051" y="3411856"/>
            <a:ext cx="1280748" cy="1160143"/>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4"/>
          <p:cNvSpPr/>
          <p:nvPr/>
        </p:nvSpPr>
        <p:spPr>
          <a:xfrm>
            <a:off x="0" y="0"/>
            <a:ext cx="6400800" cy="4572000"/>
          </a:xfrm>
          <a:custGeom>
            <a:avLst/>
            <a:gdLst/>
            <a:ahLst/>
            <a:cxnLst/>
            <a:rect l="l" t="t" r="r" b="b"/>
            <a:pathLst>
              <a:path w="6400800" h="4572000" extrusionOk="0">
                <a:moveTo>
                  <a:pt x="6400799" y="4571999"/>
                </a:moveTo>
                <a:lnTo>
                  <a:pt x="0" y="4571999"/>
                </a:lnTo>
                <a:lnTo>
                  <a:pt x="0" y="0"/>
                </a:lnTo>
                <a:lnTo>
                  <a:pt x="6400799" y="0"/>
                </a:lnTo>
                <a:lnTo>
                  <a:pt x="6400799" y="4571999"/>
                </a:lnTo>
                <a:close/>
              </a:path>
            </a:pathLst>
          </a:custGeom>
          <a:solidFill>
            <a:srgbClr val="2F597B"/>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34" name="Google Shape;134;p4"/>
          <p:cNvPicPr preferRelativeResize="0"/>
          <p:nvPr/>
        </p:nvPicPr>
        <p:blipFill rotWithShape="1">
          <a:blip r:embed="rId3">
            <a:alphaModFix/>
          </a:blip>
          <a:srcRect/>
          <a:stretch/>
        </p:blipFill>
        <p:spPr>
          <a:xfrm>
            <a:off x="1352" y="3844924"/>
            <a:ext cx="101212" cy="97971"/>
          </a:xfrm>
          <a:prstGeom prst="rect">
            <a:avLst/>
          </a:prstGeom>
          <a:noFill/>
          <a:ln>
            <a:noFill/>
          </a:ln>
        </p:spPr>
      </p:pic>
      <p:pic>
        <p:nvPicPr>
          <p:cNvPr id="135" name="Google Shape;135;p4"/>
          <p:cNvPicPr preferRelativeResize="0"/>
          <p:nvPr/>
        </p:nvPicPr>
        <p:blipFill rotWithShape="1">
          <a:blip r:embed="rId4">
            <a:alphaModFix/>
          </a:blip>
          <a:srcRect/>
          <a:stretch/>
        </p:blipFill>
        <p:spPr>
          <a:xfrm>
            <a:off x="797789" y="3884012"/>
            <a:ext cx="114738" cy="78729"/>
          </a:xfrm>
          <a:prstGeom prst="rect">
            <a:avLst/>
          </a:prstGeom>
          <a:noFill/>
          <a:ln>
            <a:noFill/>
          </a:ln>
        </p:spPr>
      </p:pic>
      <p:pic>
        <p:nvPicPr>
          <p:cNvPr id="136" name="Google Shape;136;p4"/>
          <p:cNvPicPr preferRelativeResize="0"/>
          <p:nvPr/>
        </p:nvPicPr>
        <p:blipFill rotWithShape="1">
          <a:blip r:embed="rId5">
            <a:alphaModFix/>
          </a:blip>
          <a:srcRect/>
          <a:stretch/>
        </p:blipFill>
        <p:spPr>
          <a:xfrm>
            <a:off x="151830" y="3984141"/>
            <a:ext cx="105943" cy="88557"/>
          </a:xfrm>
          <a:prstGeom prst="rect">
            <a:avLst/>
          </a:prstGeom>
          <a:noFill/>
          <a:ln>
            <a:noFill/>
          </a:ln>
        </p:spPr>
      </p:pic>
      <p:pic>
        <p:nvPicPr>
          <p:cNvPr id="137" name="Google Shape;137;p4"/>
          <p:cNvPicPr preferRelativeResize="0"/>
          <p:nvPr/>
        </p:nvPicPr>
        <p:blipFill rotWithShape="1">
          <a:blip r:embed="rId6">
            <a:alphaModFix/>
          </a:blip>
          <a:srcRect/>
          <a:stretch/>
        </p:blipFill>
        <p:spPr>
          <a:xfrm>
            <a:off x="666484" y="4009596"/>
            <a:ext cx="85069" cy="111057"/>
          </a:xfrm>
          <a:prstGeom prst="rect">
            <a:avLst/>
          </a:prstGeom>
          <a:noFill/>
          <a:ln>
            <a:noFill/>
          </a:ln>
        </p:spPr>
      </p:pic>
      <p:sp>
        <p:nvSpPr>
          <p:cNvPr id="138" name="Google Shape;138;p4"/>
          <p:cNvSpPr/>
          <p:nvPr/>
        </p:nvSpPr>
        <p:spPr>
          <a:xfrm>
            <a:off x="985686" y="3861055"/>
            <a:ext cx="123825" cy="46355"/>
          </a:xfrm>
          <a:custGeom>
            <a:avLst/>
            <a:gdLst/>
            <a:ahLst/>
            <a:cxnLst/>
            <a:rect l="l" t="t" r="r" b="b"/>
            <a:pathLst>
              <a:path w="123825" h="46354" extrusionOk="0">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9" name="Google Shape;139;p4"/>
          <p:cNvSpPr/>
          <p:nvPr/>
        </p:nvSpPr>
        <p:spPr>
          <a:xfrm>
            <a:off x="703711" y="4215776"/>
            <a:ext cx="129539" cy="34290"/>
          </a:xfrm>
          <a:custGeom>
            <a:avLst/>
            <a:gdLst/>
            <a:ahLst/>
            <a:cxnLst/>
            <a:rect l="l" t="t" r="r" b="b"/>
            <a:pathLst>
              <a:path w="129540" h="34289" extrusionOk="0">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40" name="Google Shape;140;p4"/>
          <p:cNvPicPr preferRelativeResize="0"/>
          <p:nvPr/>
        </p:nvPicPr>
        <p:blipFill rotWithShape="1">
          <a:blip r:embed="rId7">
            <a:alphaModFix/>
          </a:blip>
          <a:srcRect/>
          <a:stretch/>
        </p:blipFill>
        <p:spPr>
          <a:xfrm>
            <a:off x="1068260" y="3973106"/>
            <a:ext cx="70025" cy="117670"/>
          </a:xfrm>
          <a:prstGeom prst="rect">
            <a:avLst/>
          </a:prstGeom>
          <a:noFill/>
          <a:ln>
            <a:noFill/>
          </a:ln>
        </p:spPr>
      </p:pic>
      <p:pic>
        <p:nvPicPr>
          <p:cNvPr id="141" name="Google Shape;141;p4"/>
          <p:cNvPicPr preferRelativeResize="0"/>
          <p:nvPr/>
        </p:nvPicPr>
        <p:blipFill rotWithShape="1">
          <a:blip r:embed="rId8">
            <a:alphaModFix/>
          </a:blip>
          <a:srcRect/>
          <a:stretch/>
        </p:blipFill>
        <p:spPr>
          <a:xfrm>
            <a:off x="905037" y="4135408"/>
            <a:ext cx="114964" cy="76284"/>
          </a:xfrm>
          <a:prstGeom prst="rect">
            <a:avLst/>
          </a:prstGeom>
          <a:noFill/>
          <a:ln>
            <a:noFill/>
          </a:ln>
        </p:spPr>
      </p:pic>
      <p:pic>
        <p:nvPicPr>
          <p:cNvPr id="142" name="Google Shape;142;p4"/>
          <p:cNvPicPr preferRelativeResize="0"/>
          <p:nvPr/>
        </p:nvPicPr>
        <p:blipFill rotWithShape="1">
          <a:blip r:embed="rId9">
            <a:alphaModFix/>
          </a:blip>
          <a:srcRect/>
          <a:stretch/>
        </p:blipFill>
        <p:spPr>
          <a:xfrm>
            <a:off x="318813" y="4102023"/>
            <a:ext cx="116544" cy="74407"/>
          </a:xfrm>
          <a:prstGeom prst="rect">
            <a:avLst/>
          </a:prstGeom>
          <a:noFill/>
          <a:ln>
            <a:noFill/>
          </a:ln>
        </p:spPr>
      </p:pic>
      <p:sp>
        <p:nvSpPr>
          <p:cNvPr id="143" name="Google Shape;143;p4"/>
          <p:cNvSpPr/>
          <p:nvPr/>
        </p:nvSpPr>
        <p:spPr>
          <a:xfrm>
            <a:off x="570035" y="4385261"/>
            <a:ext cx="29209" cy="128270"/>
          </a:xfrm>
          <a:custGeom>
            <a:avLst/>
            <a:gdLst/>
            <a:ahLst/>
            <a:cxnLst/>
            <a:rect l="l" t="t" r="r" b="b"/>
            <a:pathLst>
              <a:path w="29209" h="128270" extrusionOk="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44" name="Google Shape;144;p4"/>
          <p:cNvPicPr preferRelativeResize="0"/>
          <p:nvPr/>
        </p:nvPicPr>
        <p:blipFill rotWithShape="1">
          <a:blip r:embed="rId10">
            <a:alphaModFix/>
          </a:blip>
          <a:srcRect/>
          <a:stretch/>
        </p:blipFill>
        <p:spPr>
          <a:xfrm>
            <a:off x="503387" y="4185131"/>
            <a:ext cx="144485" cy="124324"/>
          </a:xfrm>
          <a:prstGeom prst="rect">
            <a:avLst/>
          </a:prstGeom>
          <a:noFill/>
          <a:ln>
            <a:noFill/>
          </a:ln>
        </p:spPr>
      </p:pic>
      <p:sp>
        <p:nvSpPr>
          <p:cNvPr id="145" name="Google Shape;145;p4"/>
          <p:cNvSpPr/>
          <p:nvPr/>
        </p:nvSpPr>
        <p:spPr>
          <a:xfrm>
            <a:off x="5755747" y="567134"/>
            <a:ext cx="128270" cy="59055"/>
          </a:xfrm>
          <a:custGeom>
            <a:avLst/>
            <a:gdLst/>
            <a:ahLst/>
            <a:cxnLst/>
            <a:rect l="l" t="t" r="r" b="b"/>
            <a:pathLst>
              <a:path w="128270" h="59054" extrusionOk="0">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46" name="Google Shape;146;p4"/>
          <p:cNvPicPr preferRelativeResize="0"/>
          <p:nvPr/>
        </p:nvPicPr>
        <p:blipFill rotWithShape="1">
          <a:blip r:embed="rId11">
            <a:alphaModFix/>
          </a:blip>
          <a:srcRect/>
          <a:stretch/>
        </p:blipFill>
        <p:spPr>
          <a:xfrm>
            <a:off x="5946273" y="439349"/>
            <a:ext cx="105456" cy="98571"/>
          </a:xfrm>
          <a:prstGeom prst="rect">
            <a:avLst/>
          </a:prstGeom>
          <a:noFill/>
          <a:ln>
            <a:noFill/>
          </a:ln>
        </p:spPr>
      </p:pic>
      <p:pic>
        <p:nvPicPr>
          <p:cNvPr id="147" name="Google Shape;147;p4"/>
          <p:cNvPicPr preferRelativeResize="0"/>
          <p:nvPr/>
        </p:nvPicPr>
        <p:blipFill rotWithShape="1">
          <a:blip r:embed="rId12">
            <a:alphaModFix/>
          </a:blip>
          <a:srcRect/>
          <a:stretch/>
        </p:blipFill>
        <p:spPr>
          <a:xfrm>
            <a:off x="5557088" y="555694"/>
            <a:ext cx="120385" cy="69603"/>
          </a:xfrm>
          <a:prstGeom prst="rect">
            <a:avLst/>
          </a:prstGeom>
          <a:noFill/>
          <a:ln>
            <a:noFill/>
          </a:ln>
        </p:spPr>
      </p:pic>
      <p:sp>
        <p:nvSpPr>
          <p:cNvPr id="148" name="Google Shape;148;p4"/>
          <p:cNvSpPr/>
          <p:nvPr/>
        </p:nvSpPr>
        <p:spPr>
          <a:xfrm>
            <a:off x="5912000" y="285052"/>
            <a:ext cx="132715" cy="41910"/>
          </a:xfrm>
          <a:custGeom>
            <a:avLst/>
            <a:gdLst/>
            <a:ahLst/>
            <a:cxnLst/>
            <a:rect l="l" t="t" r="r" b="b"/>
            <a:pathLst>
              <a:path w="132714" h="41910" extrusionOk="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49" name="Google Shape;149;p4"/>
          <p:cNvPicPr preferRelativeResize="0"/>
          <p:nvPr/>
        </p:nvPicPr>
        <p:blipFill rotWithShape="1">
          <a:blip r:embed="rId13">
            <a:alphaModFix/>
          </a:blip>
          <a:srcRect/>
          <a:stretch/>
        </p:blipFill>
        <p:spPr>
          <a:xfrm>
            <a:off x="5549011" y="374106"/>
            <a:ext cx="92064" cy="108592"/>
          </a:xfrm>
          <a:prstGeom prst="rect">
            <a:avLst/>
          </a:prstGeom>
          <a:noFill/>
          <a:ln>
            <a:noFill/>
          </a:ln>
        </p:spPr>
      </p:pic>
      <p:sp>
        <p:nvSpPr>
          <p:cNvPr id="150" name="Google Shape;150;p4"/>
          <p:cNvSpPr/>
          <p:nvPr/>
        </p:nvSpPr>
        <p:spPr>
          <a:xfrm>
            <a:off x="5704813" y="290968"/>
            <a:ext cx="128905" cy="57150"/>
          </a:xfrm>
          <a:custGeom>
            <a:avLst/>
            <a:gdLst/>
            <a:ahLst/>
            <a:cxnLst/>
            <a:rect l="l" t="t" r="r" b="b"/>
            <a:pathLst>
              <a:path w="128904" h="57150" extrusionOk="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51" name="Google Shape;151;p4"/>
          <p:cNvPicPr preferRelativeResize="0"/>
          <p:nvPr/>
        </p:nvPicPr>
        <p:blipFill rotWithShape="1">
          <a:blip r:embed="rId14">
            <a:alphaModFix/>
          </a:blip>
          <a:srcRect/>
          <a:stretch/>
        </p:blipFill>
        <p:spPr>
          <a:xfrm>
            <a:off x="6296245" y="444396"/>
            <a:ext cx="104553" cy="96537"/>
          </a:xfrm>
          <a:prstGeom prst="rect">
            <a:avLst/>
          </a:prstGeom>
          <a:noFill/>
          <a:ln>
            <a:noFill/>
          </a:ln>
        </p:spPr>
      </p:pic>
      <p:sp>
        <p:nvSpPr>
          <p:cNvPr id="152" name="Google Shape;152;p4"/>
          <p:cNvSpPr/>
          <p:nvPr/>
        </p:nvSpPr>
        <p:spPr>
          <a:xfrm>
            <a:off x="6185707" y="65821"/>
            <a:ext cx="52705" cy="130175"/>
          </a:xfrm>
          <a:custGeom>
            <a:avLst/>
            <a:gdLst/>
            <a:ahLst/>
            <a:cxnLst/>
            <a:rect l="l" t="t" r="r" b="b"/>
            <a:pathLst>
              <a:path w="52704" h="130175" extrusionOk="0">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53" name="Google Shape;153;p4"/>
          <p:cNvPicPr preferRelativeResize="0"/>
          <p:nvPr/>
        </p:nvPicPr>
        <p:blipFill rotWithShape="1">
          <a:blip r:embed="rId15">
            <a:alphaModFix/>
          </a:blip>
          <a:srcRect/>
          <a:stretch/>
        </p:blipFill>
        <p:spPr>
          <a:xfrm>
            <a:off x="6090741" y="267117"/>
            <a:ext cx="146496" cy="143733"/>
          </a:xfrm>
          <a:prstGeom prst="rect">
            <a:avLst/>
          </a:prstGeom>
          <a:noFill/>
          <a:ln>
            <a:noFill/>
          </a:ln>
        </p:spPr>
      </p:pic>
      <p:sp>
        <p:nvSpPr>
          <p:cNvPr id="155" name="Google Shape;155;p4"/>
          <p:cNvSpPr txBox="1"/>
          <p:nvPr/>
        </p:nvSpPr>
        <p:spPr>
          <a:xfrm>
            <a:off x="2659296" y="684857"/>
            <a:ext cx="3216888" cy="315471"/>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endParaRPr sz="1800">
              <a:solidFill>
                <a:srgbClr val="FECE1C"/>
              </a:solidFill>
              <a:latin typeface="Arial"/>
              <a:ea typeface="Arial"/>
              <a:cs typeface="Arial"/>
              <a:sym typeface="Arial"/>
            </a:endParaRPr>
          </a:p>
        </p:txBody>
      </p:sp>
      <p:sp>
        <p:nvSpPr>
          <p:cNvPr id="156" name="Google Shape;156;p4"/>
          <p:cNvSpPr txBox="1"/>
          <p:nvPr/>
        </p:nvSpPr>
        <p:spPr>
          <a:xfrm>
            <a:off x="1878563" y="115669"/>
            <a:ext cx="2643672" cy="64633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dirty="0">
                <a:solidFill>
                  <a:schemeClr val="lt1"/>
                </a:solidFill>
                <a:latin typeface="Hero Junior Super" panose="02000A00000000000000" pitchFamily="50" charset="0"/>
                <a:sym typeface="Arial"/>
              </a:rPr>
              <a:t>How to Insert Image</a:t>
            </a:r>
            <a:endParaRPr sz="1800" dirty="0">
              <a:latin typeface="Hero Junior Super" panose="02000A00000000000000" pitchFamily="50" charset="0"/>
            </a:endParaRPr>
          </a:p>
          <a:p>
            <a:pPr marL="0" marR="0" lvl="0" indent="0" algn="ctr" rtl="0">
              <a:spcBef>
                <a:spcPts val="0"/>
              </a:spcBef>
              <a:spcAft>
                <a:spcPts val="0"/>
              </a:spcAft>
              <a:buNone/>
            </a:pPr>
            <a:r>
              <a:rPr lang="en-US" sz="1800" dirty="0">
                <a:solidFill>
                  <a:schemeClr val="lt1"/>
                </a:solidFill>
                <a:latin typeface="Hero Junior Super" panose="02000A00000000000000" pitchFamily="50" charset="0"/>
                <a:sym typeface="Arial"/>
              </a:rPr>
              <a:t>into Circle</a:t>
            </a:r>
            <a:endParaRPr sz="1800" dirty="0">
              <a:latin typeface="Hero Junior Super" panose="02000A00000000000000" pitchFamily="50" charset="0"/>
            </a:endParaRPr>
          </a:p>
        </p:txBody>
      </p:sp>
      <p:sp>
        <p:nvSpPr>
          <p:cNvPr id="157" name="Google Shape;157;p4"/>
          <p:cNvSpPr txBox="1"/>
          <p:nvPr/>
        </p:nvSpPr>
        <p:spPr>
          <a:xfrm>
            <a:off x="321504" y="2895600"/>
            <a:ext cx="5757790" cy="993862"/>
          </a:xfrm>
          <a:prstGeom prst="rect">
            <a:avLst/>
          </a:prstGeom>
          <a:noFill/>
          <a:ln>
            <a:noFill/>
          </a:ln>
        </p:spPr>
        <p:txBody>
          <a:bodyPr spcFirstLastPara="1" wrap="square" lIns="0" tIns="191750" rIns="0" bIns="0" anchor="t" anchorCtr="0">
            <a:spAutoFit/>
          </a:bodyPr>
          <a:lstStyle/>
          <a:p>
            <a:pPr marL="0" marR="0" lvl="0" indent="0" algn="ctr" rtl="0">
              <a:spcBef>
                <a:spcPts val="0"/>
              </a:spcBef>
              <a:spcAft>
                <a:spcPts val="0"/>
              </a:spcAft>
              <a:buNone/>
            </a:pPr>
            <a:r>
              <a:rPr lang="en-US" sz="1400" dirty="0">
                <a:solidFill>
                  <a:schemeClr val="lt1"/>
                </a:solidFill>
                <a:latin typeface="Hero Junior Bold" panose="02000800000000000000" pitchFamily="50" charset="0"/>
                <a:sym typeface="Arial"/>
              </a:rPr>
              <a:t>Step 3:</a:t>
            </a:r>
            <a:endParaRPr dirty="0">
              <a:latin typeface="Hero Junior Bold" panose="02000800000000000000" pitchFamily="50" charset="0"/>
            </a:endParaRPr>
          </a:p>
          <a:p>
            <a:pPr marL="0" marR="0" lvl="0" indent="0" algn="ctr" rtl="0">
              <a:spcBef>
                <a:spcPts val="1200"/>
              </a:spcBef>
              <a:spcAft>
                <a:spcPts val="0"/>
              </a:spcAft>
              <a:buNone/>
            </a:pPr>
            <a:r>
              <a:rPr lang="en-US" sz="1400" dirty="0">
                <a:solidFill>
                  <a:schemeClr val="lt1"/>
                </a:solidFill>
                <a:latin typeface="Hero Junior Bold" panose="02000800000000000000" pitchFamily="50" charset="0"/>
                <a:sym typeface="Arial"/>
              </a:rPr>
              <a:t>This will prompt the following window to pop up. Press ‘From a File’ and choose the picture you’d like to attach</a:t>
            </a:r>
            <a:endParaRPr dirty="0">
              <a:latin typeface="Hero Junior Bold" panose="02000800000000000000" pitchFamily="50" charset="0"/>
            </a:endParaRPr>
          </a:p>
        </p:txBody>
      </p:sp>
      <p:pic>
        <p:nvPicPr>
          <p:cNvPr id="158" name="Google Shape;158;p4" descr="Graphical user interface, application, PowerPoint&#10;&#10;Description automatically generated"/>
          <p:cNvPicPr preferRelativeResize="0"/>
          <p:nvPr/>
        </p:nvPicPr>
        <p:blipFill rotWithShape="1">
          <a:blip r:embed="rId16">
            <a:alphaModFix/>
          </a:blip>
          <a:srcRect/>
          <a:stretch/>
        </p:blipFill>
        <p:spPr>
          <a:xfrm>
            <a:off x="914399" y="762000"/>
            <a:ext cx="4572000" cy="2255012"/>
          </a:xfrm>
          <a:prstGeom prst="rect">
            <a:avLst/>
          </a:prstGeom>
          <a:noFill/>
          <a:ln>
            <a:noFill/>
          </a:ln>
        </p:spPr>
      </p:pic>
      <p:sp>
        <p:nvSpPr>
          <p:cNvPr id="159" name="Google Shape;159;p4"/>
          <p:cNvSpPr txBox="1"/>
          <p:nvPr/>
        </p:nvSpPr>
        <p:spPr>
          <a:xfrm>
            <a:off x="1295399" y="3889462"/>
            <a:ext cx="3810000" cy="76940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00" dirty="0">
                <a:solidFill>
                  <a:schemeClr val="lt1"/>
                </a:solidFill>
                <a:latin typeface="Hero Junior Bold" panose="02000800000000000000" pitchFamily="50" charset="0"/>
                <a:sym typeface="Arial"/>
              </a:rPr>
              <a:t>Please make sure the original image is cropped into a square to maintain proportion within the circle – if not, it may be stretched or expanded!</a:t>
            </a:r>
            <a:endParaRPr sz="1100" dirty="0">
              <a:solidFill>
                <a:schemeClr val="lt1"/>
              </a:solidFill>
              <a:latin typeface="Hero Junior Bold" panose="02000800000000000000" pitchFamily="50" charset="0"/>
              <a:sym typeface="Arial"/>
            </a:endParaRPr>
          </a:p>
          <a:p>
            <a:pPr marL="0" marR="0" lvl="0" indent="0" algn="ctr" rtl="0">
              <a:spcBef>
                <a:spcPts val="0"/>
              </a:spcBef>
              <a:spcAft>
                <a:spcPts val="0"/>
              </a:spcAft>
              <a:buNone/>
            </a:pPr>
            <a:endParaRPr sz="1100" dirty="0">
              <a:solidFill>
                <a:schemeClr val="lt1"/>
              </a:solidFill>
              <a:latin typeface="Hero Junior Bold" panose="02000800000000000000" pitchFamily="50" charset="0"/>
              <a:sym typeface="Arial"/>
            </a:endParaRPr>
          </a:p>
        </p:txBody>
      </p:sp>
      <p:pic>
        <p:nvPicPr>
          <p:cNvPr id="2" name="Google Shape;94;p2">
            <a:extLst>
              <a:ext uri="{FF2B5EF4-FFF2-40B4-BE49-F238E27FC236}">
                <a16:creationId xmlns:a16="http://schemas.microsoft.com/office/drawing/2014/main" id="{06331D3F-A5AC-D3E9-0C77-911F5A7ACB93}"/>
              </a:ext>
            </a:extLst>
          </p:cNvPr>
          <p:cNvPicPr preferRelativeResize="0"/>
          <p:nvPr/>
        </p:nvPicPr>
        <p:blipFill rotWithShape="1">
          <a:blip r:embed="rId17">
            <a:alphaModFix/>
          </a:blip>
          <a:srcRect/>
          <a:stretch/>
        </p:blipFill>
        <p:spPr>
          <a:xfrm>
            <a:off x="5120051" y="3411856"/>
            <a:ext cx="1280748" cy="1160143"/>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194</Words>
  <Application>Microsoft Office PowerPoint</Application>
  <PresentationFormat>Custom</PresentationFormat>
  <Paragraphs>16</Paragraphs>
  <Slides>4</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Hero Junior Super</vt:lpstr>
      <vt:lpstr>Hero Junior Bold</vt:lpstr>
      <vt:lpstr>Hero Junior Light</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BrightPath Kids</dc:creator>
  <cp:lastModifiedBy>Lisa Tomlinson</cp:lastModifiedBy>
  <cp:revision>5</cp:revision>
  <dcterms:created xsi:type="dcterms:W3CDTF">2022-04-14T19:01:13Z</dcterms:created>
  <dcterms:modified xsi:type="dcterms:W3CDTF">2026-02-19T17:30:29Z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2022-04-14T00:00:00Z</vt:filetime>
  </property>
  <property fmtid="{D5CDD505-2E9C-101B-9397-08002B2CF9AE}" pid="3" name="Creator">
    <vt:lpwstr>Canva</vt:lpwstr>
  </property>
  <property fmtid="{D5CDD505-2E9C-101B-9397-08002B2CF9AE}" pid="4" name="LastSaved">
    <vt:filetime>2022-04-14T00:00:00Z</vt:filetime>
  </property>
</Properties>
</file>