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4572000" cy="6400800"/>
  <p:notesSz cx="4572000" cy="6400800"/>
  <p:embeddedFontLs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gQ4GgeFfkhADvP1V+SSdXFxawy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8" d="100"/>
          <a:sy n="118" d="100"/>
        </p:scale>
        <p:origin x="5160" y="10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457200" y="3040375"/>
            <a:ext cx="3657600" cy="288035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1428750" y="479425"/>
            <a:ext cx="171450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5" name="Google Shape;75;p2: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3: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457200" y="3040375"/>
            <a:ext cx="3657600" cy="288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762150" y="480050"/>
            <a:ext cx="3048150" cy="24003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342900" y="1984248"/>
            <a:ext cx="3886200" cy="134416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685800" y="3584448"/>
            <a:ext cx="3200400" cy="16002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22860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2354580" y="1472184"/>
            <a:ext cx="1988820" cy="4224528"/>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228600" y="256032"/>
            <a:ext cx="4114800" cy="1024128"/>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228600" y="1472184"/>
            <a:ext cx="4114800" cy="4224528"/>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1554480" y="5952744"/>
            <a:ext cx="1463040" cy="32004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228600" y="5952744"/>
            <a:ext cx="1051560" cy="32004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3291840" y="5952744"/>
            <a:ext cx="1051560" cy="32004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0.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1"/>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1"/>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1"/>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1"/>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1"/>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1"/>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1" name="Google Shape;51;p1"/>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52" name="Google Shape;52;p1"/>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53" name="Google Shape;53;p1"/>
          <p:cNvGrpSpPr/>
          <p:nvPr/>
        </p:nvGrpSpPr>
        <p:grpSpPr>
          <a:xfrm>
            <a:off x="4160841" y="175440"/>
            <a:ext cx="149161" cy="204484"/>
            <a:chOff x="4160841" y="175440"/>
            <a:chExt cx="149161" cy="204484"/>
          </a:xfrm>
        </p:grpSpPr>
        <p:pic>
          <p:nvPicPr>
            <p:cNvPr id="54" name="Google Shape;54;p1"/>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55" name="Google Shape;55;p1"/>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56" name="Google Shape;56;p1"/>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1"/>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1"/>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60" name="Google Shape;60;p1"/>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61" name="Google Shape;61;p1"/>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1"/>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1"/>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4" name="Google Shape;64;p1"/>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65" name="Google Shape;65;p1"/>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6" name="Google Shape;66;p1"/>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67" name="Google Shape;67;p1"/>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8" name="Google Shape;68;p1"/>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69" name="Google Shape;69;p1"/>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71" name="Google Shape;71;p1"/>
          <p:cNvSpPr txBox="1"/>
          <p:nvPr/>
        </p:nvSpPr>
        <p:spPr>
          <a:xfrm>
            <a:off x="838323" y="3316841"/>
            <a:ext cx="2895300" cy="323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500"/>
          </a:p>
        </p:txBody>
      </p:sp>
      <p:sp>
        <p:nvSpPr>
          <p:cNvPr id="72" name="Google Shape;72;p1"/>
          <p:cNvSpPr/>
          <p:nvPr/>
        </p:nvSpPr>
        <p:spPr>
          <a:xfrm>
            <a:off x="800097" y="228600"/>
            <a:ext cx="2971800" cy="2971800"/>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 name="object 4">
            <a:extLst>
              <a:ext uri="{FF2B5EF4-FFF2-40B4-BE49-F238E27FC236}">
                <a16:creationId xmlns:a16="http://schemas.microsoft.com/office/drawing/2014/main" id="{CB6B95EB-388F-C66A-1FC6-3AA81A5C7223}"/>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 name="TextBox 2">
            <a:extLst>
              <a:ext uri="{FF2B5EF4-FFF2-40B4-BE49-F238E27FC236}">
                <a16:creationId xmlns:a16="http://schemas.microsoft.com/office/drawing/2014/main" id="{0E6E851E-13D8-7742-C27D-AA2EEEA40A6D}"/>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rgbClr val="FECE1C"/>
                </a:solidFill>
                <a:latin typeface="Hero Junior Super" panose="02000A00000000000000" pitchFamily="50" charset="0"/>
              </a:rPr>
              <a:t>Insert First Name 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2"/>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8" name="Google Shape;78;p2"/>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0" name="Google Shape;80;p2"/>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1" name="Google Shape;81;p2"/>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2" name="Google Shape;82;p2"/>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3" name="Google Shape;83;p2"/>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4" name="Google Shape;84;p2"/>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5" name="Google Shape;85;p2"/>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86" name="Google Shape;86;p2"/>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87" name="Google Shape;87;p2"/>
          <p:cNvGrpSpPr/>
          <p:nvPr/>
        </p:nvGrpSpPr>
        <p:grpSpPr>
          <a:xfrm>
            <a:off x="4160841" y="175440"/>
            <a:ext cx="149161" cy="204484"/>
            <a:chOff x="4160841" y="175440"/>
            <a:chExt cx="149161" cy="204484"/>
          </a:xfrm>
        </p:grpSpPr>
        <p:pic>
          <p:nvPicPr>
            <p:cNvPr id="88" name="Google Shape;88;p2"/>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89" name="Google Shape;89;p2"/>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90" name="Google Shape;90;p2"/>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2"/>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2"/>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3" name="Google Shape;93;p2"/>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94" name="Google Shape;94;p2"/>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95" name="Google Shape;95;p2"/>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 name="Google Shape;96;p2"/>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2"/>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8" name="Google Shape;98;p2"/>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99" name="Google Shape;99;p2"/>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0" name="Google Shape;100;p2"/>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01" name="Google Shape;101;p2"/>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2" name="Google Shape;102;p2"/>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03" name="Google Shape;103;p2"/>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04" name="Google Shape;104;p2"/>
          <p:cNvSpPr txBox="1"/>
          <p:nvPr/>
        </p:nvSpPr>
        <p:spPr>
          <a:xfrm>
            <a:off x="262009" y="3429000"/>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1:</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Click on the circle and press the tab ‘Shape Format’ that will pop up on the top right corner.</a:t>
            </a:r>
            <a:endParaRPr sz="1400">
              <a:solidFill>
                <a:schemeClr val="lt1"/>
              </a:solidFill>
              <a:latin typeface="Arial"/>
              <a:ea typeface="Arial"/>
              <a:cs typeface="Arial"/>
              <a:sym typeface="Arial"/>
            </a:endParaRPr>
          </a:p>
        </p:txBody>
      </p:sp>
      <p:sp>
        <p:nvSpPr>
          <p:cNvPr id="105" name="Google Shape;105;p2"/>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pic>
        <p:nvPicPr>
          <p:cNvPr id="106" name="Google Shape;106;p2" descr="Graphical user interface, application, PowerPoint&#10;&#10;Description automatically generated"/>
          <p:cNvPicPr preferRelativeResize="0"/>
          <p:nvPr/>
        </p:nvPicPr>
        <p:blipFill rotWithShape="1">
          <a:blip r:embed="rId11">
            <a:alphaModFix/>
          </a:blip>
          <a:srcRect/>
          <a:stretch/>
        </p:blipFill>
        <p:spPr>
          <a:xfrm>
            <a:off x="-5" y="960656"/>
            <a:ext cx="4572000" cy="22550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 name="Google Shape;112;p3"/>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 name="Google Shape;113;p3"/>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3"/>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3"/>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3"/>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 name="Google Shape;117;p3"/>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3"/>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 name="Google Shape;119;p3"/>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20" name="Google Shape;120;p3"/>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1" name="Google Shape;121;p3"/>
          <p:cNvGrpSpPr/>
          <p:nvPr/>
        </p:nvGrpSpPr>
        <p:grpSpPr>
          <a:xfrm>
            <a:off x="4160841" y="175440"/>
            <a:ext cx="149161" cy="204484"/>
            <a:chOff x="4160841" y="175440"/>
            <a:chExt cx="149161" cy="204484"/>
          </a:xfrm>
        </p:grpSpPr>
        <p:pic>
          <p:nvPicPr>
            <p:cNvPr id="122" name="Google Shape;122;p3"/>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23" name="Google Shape;123;p3"/>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4" name="Google Shape;124;p3"/>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 name="Google Shape;125;p3"/>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126;p3"/>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7" name="Google Shape;127;p3"/>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28" name="Google Shape;128;p3"/>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29" name="Google Shape;129;p3"/>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130;p3"/>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 name="Google Shape;131;p3"/>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2" name="Google Shape;132;p3"/>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33" name="Google Shape;133;p3"/>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4" name="Google Shape;134;p3"/>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35" name="Google Shape;135;p3"/>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6" name="Google Shape;136;p3"/>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37" name="Google Shape;137;p3"/>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38" name="Google Shape;138;p3"/>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39" name="Google Shape;139;p3"/>
          <p:cNvSpPr txBox="1"/>
          <p:nvPr/>
        </p:nvSpPr>
        <p:spPr>
          <a:xfrm>
            <a:off x="262010" y="349567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2:</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On the ‘Shape Format’ tab, press ‘Shape Fill’ and then ‘Picture’</a:t>
            </a:r>
            <a:endParaRPr sz="1400">
              <a:solidFill>
                <a:schemeClr val="lt1"/>
              </a:solidFill>
              <a:latin typeface="Arial"/>
              <a:ea typeface="Arial"/>
              <a:cs typeface="Arial"/>
              <a:sym typeface="Arial"/>
            </a:endParaRPr>
          </a:p>
        </p:txBody>
      </p:sp>
      <p:pic>
        <p:nvPicPr>
          <p:cNvPr id="140" name="Google Shape;140;p3" descr="Graphical user interface, application&#10;&#10;Description automatically generated"/>
          <p:cNvPicPr preferRelativeResize="0"/>
          <p:nvPr/>
        </p:nvPicPr>
        <p:blipFill rotWithShape="1">
          <a:blip r:embed="rId11">
            <a:alphaModFix/>
          </a:blip>
          <a:srcRect/>
          <a:stretch/>
        </p:blipFill>
        <p:spPr>
          <a:xfrm>
            <a:off x="0" y="1207321"/>
            <a:ext cx="4572000" cy="225977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p:nvPr/>
        </p:nvSpPr>
        <p:spPr>
          <a:xfrm>
            <a:off x="0" y="0"/>
            <a:ext cx="4572000" cy="6400800"/>
          </a:xfrm>
          <a:custGeom>
            <a:avLst/>
            <a:gdLst/>
            <a:ahLst/>
            <a:cxnLst/>
            <a:rect l="l" t="t" r="r" b="b"/>
            <a:pathLst>
              <a:path w="4572000" h="6400800" extrusionOk="0">
                <a:moveTo>
                  <a:pt x="4571999" y="6400799"/>
                </a:moveTo>
                <a:lnTo>
                  <a:pt x="0" y="6400799"/>
                </a:lnTo>
                <a:lnTo>
                  <a:pt x="0" y="0"/>
                </a:lnTo>
                <a:lnTo>
                  <a:pt x="4571999" y="0"/>
                </a:lnTo>
                <a:lnTo>
                  <a:pt x="4571999" y="64007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p4"/>
          <p:cNvSpPr/>
          <p:nvPr/>
        </p:nvSpPr>
        <p:spPr>
          <a:xfrm>
            <a:off x="199318" y="6330595"/>
            <a:ext cx="36830" cy="70485"/>
          </a:xfrm>
          <a:custGeom>
            <a:avLst/>
            <a:gdLst/>
            <a:ahLst/>
            <a:cxnLst/>
            <a:rect l="l" t="t" r="r" b="b"/>
            <a:pathLst>
              <a:path w="36829" h="70485" extrusionOk="0">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147;p4"/>
          <p:cNvSpPr/>
          <p:nvPr/>
        </p:nvSpPr>
        <p:spPr>
          <a:xfrm>
            <a:off x="253072" y="5864466"/>
            <a:ext cx="163195" cy="156845"/>
          </a:xfrm>
          <a:custGeom>
            <a:avLst/>
            <a:gdLst/>
            <a:ahLst/>
            <a:cxnLst/>
            <a:rect l="l" t="t" r="r" b="b"/>
            <a:pathLst>
              <a:path w="163195" h="156845" extrusionOk="0">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extrusionOk="0">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
          <p:cNvSpPr/>
          <p:nvPr/>
        </p:nvSpPr>
        <p:spPr>
          <a:xfrm>
            <a:off x="464150" y="5849649"/>
            <a:ext cx="81915" cy="30480"/>
          </a:xfrm>
          <a:custGeom>
            <a:avLst/>
            <a:gdLst/>
            <a:ahLst/>
            <a:cxnLst/>
            <a:rect l="l" t="t" r="r" b="b"/>
            <a:pathLst>
              <a:path w="81915" h="30479" extrusionOk="0">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
          <p:cNvSpPr/>
          <p:nvPr/>
        </p:nvSpPr>
        <p:spPr>
          <a:xfrm>
            <a:off x="278000" y="6083691"/>
            <a:ext cx="85725" cy="22860"/>
          </a:xfrm>
          <a:custGeom>
            <a:avLst/>
            <a:gdLst/>
            <a:ahLst/>
            <a:cxnLst/>
            <a:rect l="l" t="t" r="r" b="b"/>
            <a:pathLst>
              <a:path w="85725" h="22860" extrusionOk="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150;p4"/>
          <p:cNvSpPr/>
          <p:nvPr/>
        </p:nvSpPr>
        <p:spPr>
          <a:xfrm>
            <a:off x="411124" y="5923597"/>
            <a:ext cx="154305" cy="158115"/>
          </a:xfrm>
          <a:custGeom>
            <a:avLst/>
            <a:gdLst/>
            <a:ahLst/>
            <a:cxnLst/>
            <a:rect l="l" t="t" r="r" b="b"/>
            <a:pathLst>
              <a:path w="154304" h="158114" extrusionOk="0">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extrusionOk="0">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151;p4"/>
          <p:cNvSpPr/>
          <p:nvPr/>
        </p:nvSpPr>
        <p:spPr>
          <a:xfrm>
            <a:off x="23231" y="6008070"/>
            <a:ext cx="78105" cy="50800"/>
          </a:xfrm>
          <a:custGeom>
            <a:avLst/>
            <a:gdLst/>
            <a:ahLst/>
            <a:cxnLst/>
            <a:rect l="l" t="t" r="r" b="b"/>
            <a:pathLst>
              <a:path w="78105" h="50800" extrusionOk="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4"/>
          <p:cNvSpPr/>
          <p:nvPr/>
        </p:nvSpPr>
        <p:spPr>
          <a:xfrm>
            <a:off x="189893" y="6195778"/>
            <a:ext cx="19050" cy="85090"/>
          </a:xfrm>
          <a:custGeom>
            <a:avLst/>
            <a:gdLst/>
            <a:ahLst/>
            <a:cxnLst/>
            <a:rect l="l" t="t" r="r" b="b"/>
            <a:pathLst>
              <a:path w="19050" h="85089" extrusionOk="0">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3" name="Google Shape;153;p4"/>
          <p:cNvPicPr preferRelativeResize="0"/>
          <p:nvPr/>
        </p:nvPicPr>
        <p:blipFill rotWithShape="1">
          <a:blip r:embed="rId3">
            <a:alphaModFix/>
          </a:blip>
          <a:srcRect/>
          <a:stretch/>
        </p:blipFill>
        <p:spPr>
          <a:xfrm>
            <a:off x="145319" y="6063251"/>
            <a:ext cx="95786" cy="82435"/>
          </a:xfrm>
          <a:prstGeom prst="rect">
            <a:avLst/>
          </a:prstGeom>
          <a:noFill/>
          <a:ln>
            <a:noFill/>
          </a:ln>
        </p:spPr>
      </p:pic>
      <p:sp>
        <p:nvSpPr>
          <p:cNvPr id="154" name="Google Shape;154;p4"/>
          <p:cNvSpPr/>
          <p:nvPr/>
        </p:nvSpPr>
        <p:spPr>
          <a:xfrm>
            <a:off x="3783627" y="6398"/>
            <a:ext cx="57785" cy="27940"/>
          </a:xfrm>
          <a:custGeom>
            <a:avLst/>
            <a:gdLst/>
            <a:ahLst/>
            <a:cxnLst/>
            <a:rect l="l" t="t" r="r" b="b"/>
            <a:pathLst>
              <a:path w="57785" h="27940" extrusionOk="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55" name="Google Shape;155;p4"/>
          <p:cNvGrpSpPr/>
          <p:nvPr/>
        </p:nvGrpSpPr>
        <p:grpSpPr>
          <a:xfrm>
            <a:off x="4160841" y="175440"/>
            <a:ext cx="149161" cy="204484"/>
            <a:chOff x="4160841" y="175440"/>
            <a:chExt cx="149161" cy="204484"/>
          </a:xfrm>
        </p:grpSpPr>
        <p:pic>
          <p:nvPicPr>
            <p:cNvPr id="156" name="Google Shape;156;p4"/>
            <p:cNvPicPr preferRelativeResize="0"/>
            <p:nvPr/>
          </p:nvPicPr>
          <p:blipFill rotWithShape="1">
            <a:blip r:embed="rId4">
              <a:alphaModFix/>
            </a:blip>
            <a:srcRect/>
            <a:stretch/>
          </p:blipFill>
          <p:spPr>
            <a:xfrm>
              <a:off x="4160841" y="175440"/>
              <a:ext cx="72742" cy="73791"/>
            </a:xfrm>
            <a:prstGeom prst="rect">
              <a:avLst/>
            </a:prstGeom>
            <a:noFill/>
            <a:ln>
              <a:noFill/>
            </a:ln>
          </p:spPr>
        </p:pic>
        <p:sp>
          <p:nvSpPr>
            <p:cNvPr id="157" name="Google Shape;157;p4"/>
            <p:cNvSpPr/>
            <p:nvPr/>
          </p:nvSpPr>
          <p:spPr>
            <a:xfrm>
              <a:off x="4257933" y="291024"/>
              <a:ext cx="52069" cy="88900"/>
            </a:xfrm>
            <a:custGeom>
              <a:avLst/>
              <a:gdLst/>
              <a:ahLst/>
              <a:cxnLst/>
              <a:rect l="l" t="t" r="r" b="b"/>
              <a:pathLst>
                <a:path w="52070" h="88900" extrusionOk="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8" name="Google Shape;158;p4"/>
          <p:cNvSpPr/>
          <p:nvPr/>
        </p:nvSpPr>
        <p:spPr>
          <a:xfrm>
            <a:off x="4307904" y="432942"/>
            <a:ext cx="24765" cy="94615"/>
          </a:xfrm>
          <a:custGeom>
            <a:avLst/>
            <a:gdLst/>
            <a:ahLst/>
            <a:cxnLst/>
            <a:rect l="l" t="t" r="r" b="b"/>
            <a:pathLst>
              <a:path w="24764" h="94615" extrusionOk="0">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 name="Google Shape;159;p4"/>
          <p:cNvSpPr/>
          <p:nvPr/>
        </p:nvSpPr>
        <p:spPr>
          <a:xfrm>
            <a:off x="4035154" y="91052"/>
            <a:ext cx="85725" cy="58419"/>
          </a:xfrm>
          <a:custGeom>
            <a:avLst/>
            <a:gdLst/>
            <a:ahLst/>
            <a:cxnLst/>
            <a:rect l="l" t="t" r="r" b="b"/>
            <a:pathLst>
              <a:path w="85725" h="58419" extrusionOk="0">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4"/>
          <p:cNvSpPr/>
          <p:nvPr/>
        </p:nvSpPr>
        <p:spPr>
          <a:xfrm>
            <a:off x="3978995" y="942054"/>
            <a:ext cx="92075" cy="43180"/>
          </a:xfrm>
          <a:custGeom>
            <a:avLst/>
            <a:gdLst/>
            <a:ahLst/>
            <a:cxnLst/>
            <a:rect l="l" t="t" r="r" b="b"/>
            <a:pathLst>
              <a:path w="92075" h="43180" extrusionOk="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1" name="Google Shape;161;p4"/>
          <p:cNvPicPr preferRelativeResize="0"/>
          <p:nvPr/>
        </p:nvPicPr>
        <p:blipFill rotWithShape="1">
          <a:blip r:embed="rId5">
            <a:alphaModFix/>
          </a:blip>
          <a:srcRect/>
          <a:stretch/>
        </p:blipFill>
        <p:spPr>
          <a:xfrm>
            <a:off x="4115537" y="850756"/>
            <a:ext cx="75650" cy="70557"/>
          </a:xfrm>
          <a:prstGeom prst="rect">
            <a:avLst/>
          </a:prstGeom>
          <a:noFill/>
          <a:ln>
            <a:noFill/>
          </a:ln>
        </p:spPr>
      </p:pic>
      <p:pic>
        <p:nvPicPr>
          <p:cNvPr id="162" name="Google Shape;162;p4"/>
          <p:cNvPicPr preferRelativeResize="0"/>
          <p:nvPr/>
        </p:nvPicPr>
        <p:blipFill rotWithShape="1">
          <a:blip r:embed="rId6">
            <a:alphaModFix/>
          </a:blip>
          <a:srcRect/>
          <a:stretch/>
        </p:blipFill>
        <p:spPr>
          <a:xfrm>
            <a:off x="4476628" y="958099"/>
            <a:ext cx="66759" cy="77557"/>
          </a:xfrm>
          <a:prstGeom prst="rect">
            <a:avLst/>
          </a:prstGeom>
          <a:noFill/>
          <a:ln>
            <a:noFill/>
          </a:ln>
        </p:spPr>
      </p:pic>
      <p:sp>
        <p:nvSpPr>
          <p:cNvPr id="163" name="Google Shape;163;p4"/>
          <p:cNvSpPr/>
          <p:nvPr/>
        </p:nvSpPr>
        <p:spPr>
          <a:xfrm>
            <a:off x="3836729" y="934612"/>
            <a:ext cx="86360" cy="50165"/>
          </a:xfrm>
          <a:custGeom>
            <a:avLst/>
            <a:gdLst/>
            <a:ahLst/>
            <a:cxnLst/>
            <a:rect l="l" t="t" r="r" b="b"/>
            <a:pathLst>
              <a:path w="86360" h="50165" extrusionOk="0">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4"/>
          <p:cNvSpPr/>
          <p:nvPr/>
        </p:nvSpPr>
        <p:spPr>
          <a:xfrm>
            <a:off x="3895294" y="34429"/>
            <a:ext cx="91440" cy="45720"/>
          </a:xfrm>
          <a:custGeom>
            <a:avLst/>
            <a:gdLst/>
            <a:ahLst/>
            <a:cxnLst/>
            <a:rect l="l" t="t" r="r" b="b"/>
            <a:pathLst>
              <a:path w="91439" h="45719" extrusionOk="0">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
          <p:cNvSpPr/>
          <p:nvPr/>
        </p:nvSpPr>
        <p:spPr>
          <a:xfrm>
            <a:off x="4091347" y="740652"/>
            <a:ext cx="95250" cy="30480"/>
          </a:xfrm>
          <a:custGeom>
            <a:avLst/>
            <a:gdLst/>
            <a:ahLst/>
            <a:cxnLst/>
            <a:rect l="l" t="t" r="r" b="b"/>
            <a:pathLst>
              <a:path w="95250" h="30479" extrusionOk="0">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6" name="Google Shape;166;p4"/>
          <p:cNvPicPr preferRelativeResize="0"/>
          <p:nvPr/>
        </p:nvPicPr>
        <p:blipFill rotWithShape="1">
          <a:blip r:embed="rId7">
            <a:alphaModFix/>
          </a:blip>
          <a:srcRect/>
          <a:stretch/>
        </p:blipFill>
        <p:spPr>
          <a:xfrm>
            <a:off x="3830900" y="804750"/>
            <a:ext cx="66417" cy="77983"/>
          </a:xfrm>
          <a:prstGeom prst="rect">
            <a:avLst/>
          </a:prstGeom>
          <a:noFill/>
          <a:ln>
            <a:noFill/>
          </a:ln>
        </p:spPr>
      </p:pic>
      <p:sp>
        <p:nvSpPr>
          <p:cNvPr id="167" name="Google Shape;167;p4"/>
          <p:cNvSpPr/>
          <p:nvPr/>
        </p:nvSpPr>
        <p:spPr>
          <a:xfrm>
            <a:off x="3942944" y="744767"/>
            <a:ext cx="92075" cy="41275"/>
          </a:xfrm>
          <a:custGeom>
            <a:avLst/>
            <a:gdLst/>
            <a:ahLst/>
            <a:cxnLst/>
            <a:rect l="l" t="t" r="r" b="b"/>
            <a:pathLst>
              <a:path w="92075" h="41275" extrusionOk="0">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68" name="Google Shape;168;p4"/>
          <p:cNvPicPr preferRelativeResize="0"/>
          <p:nvPr/>
        </p:nvPicPr>
        <p:blipFill rotWithShape="1">
          <a:blip r:embed="rId8">
            <a:alphaModFix/>
          </a:blip>
          <a:srcRect/>
          <a:stretch/>
        </p:blipFill>
        <p:spPr>
          <a:xfrm>
            <a:off x="4366056" y="853173"/>
            <a:ext cx="76579" cy="69686"/>
          </a:xfrm>
          <a:prstGeom prst="rect">
            <a:avLst/>
          </a:prstGeom>
          <a:noFill/>
          <a:ln>
            <a:noFill/>
          </a:ln>
        </p:spPr>
      </p:pic>
      <p:sp>
        <p:nvSpPr>
          <p:cNvPr id="169" name="Google Shape;169;p4"/>
          <p:cNvSpPr/>
          <p:nvPr/>
        </p:nvSpPr>
        <p:spPr>
          <a:xfrm>
            <a:off x="4287490" y="583526"/>
            <a:ext cx="38100" cy="93345"/>
          </a:xfrm>
          <a:custGeom>
            <a:avLst/>
            <a:gdLst/>
            <a:ahLst/>
            <a:cxnLst/>
            <a:rect l="l" t="t" r="r" b="b"/>
            <a:pathLst>
              <a:path w="38100" h="93345" extrusionOk="0">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0" name="Google Shape;170;p4"/>
          <p:cNvPicPr preferRelativeResize="0"/>
          <p:nvPr/>
        </p:nvPicPr>
        <p:blipFill rotWithShape="1">
          <a:blip r:embed="rId9">
            <a:alphaModFix/>
          </a:blip>
          <a:srcRect/>
          <a:stretch/>
        </p:blipFill>
        <p:spPr>
          <a:xfrm>
            <a:off x="4219210" y="727482"/>
            <a:ext cx="105138" cy="102907"/>
          </a:xfrm>
          <a:prstGeom prst="rect">
            <a:avLst/>
          </a:prstGeom>
          <a:noFill/>
          <a:ln>
            <a:noFill/>
          </a:ln>
        </p:spPr>
      </p:pic>
      <p:pic>
        <p:nvPicPr>
          <p:cNvPr id="171" name="Google Shape;171;p4"/>
          <p:cNvPicPr preferRelativeResize="0"/>
          <p:nvPr/>
        </p:nvPicPr>
        <p:blipFill rotWithShape="1">
          <a:blip r:embed="rId10">
            <a:alphaModFix/>
          </a:blip>
          <a:srcRect/>
          <a:stretch/>
        </p:blipFill>
        <p:spPr>
          <a:xfrm>
            <a:off x="3664044" y="5526246"/>
            <a:ext cx="907955" cy="874552"/>
          </a:xfrm>
          <a:prstGeom prst="rect">
            <a:avLst/>
          </a:prstGeom>
          <a:noFill/>
          <a:ln>
            <a:noFill/>
          </a:ln>
        </p:spPr>
      </p:pic>
      <p:sp>
        <p:nvSpPr>
          <p:cNvPr id="172" name="Google Shape;172;p4"/>
          <p:cNvSpPr txBox="1"/>
          <p:nvPr/>
        </p:nvSpPr>
        <p:spPr>
          <a:xfrm>
            <a:off x="964160" y="304800"/>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73" name="Google Shape;173;p4"/>
          <p:cNvSpPr txBox="1"/>
          <p:nvPr/>
        </p:nvSpPr>
        <p:spPr>
          <a:xfrm>
            <a:off x="262010" y="3495675"/>
            <a:ext cx="4047971" cy="2594300"/>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3:</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This will prompt the following window to pop up. Press ‘From a File’ and choose the picture you’d like to attach!</a:t>
            </a:r>
            <a:endParaRPr/>
          </a:p>
          <a:p>
            <a:pPr marL="0" marR="0" lvl="0" indent="0" algn="ctr" rtl="0">
              <a:spcBef>
                <a:spcPts val="1200"/>
              </a:spcBef>
              <a:spcAft>
                <a:spcPts val="0"/>
              </a:spcAft>
              <a:buNone/>
            </a:pPr>
            <a:endParaRPr sz="1400">
              <a:solidFill>
                <a:schemeClr val="lt1"/>
              </a:solidFill>
              <a:latin typeface="Arial"/>
              <a:ea typeface="Arial"/>
              <a:cs typeface="Arial"/>
              <a:sym typeface="Arial"/>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Please make sure the original image is cropped into a square to maintain proportion within the circle – if not, it may be stretched or expanded!</a:t>
            </a:r>
            <a:endParaRPr sz="1400">
              <a:solidFill>
                <a:schemeClr val="lt1"/>
              </a:solidFill>
              <a:latin typeface="Arial"/>
              <a:ea typeface="Arial"/>
              <a:cs typeface="Arial"/>
              <a:sym typeface="Arial"/>
            </a:endParaRPr>
          </a:p>
        </p:txBody>
      </p:sp>
      <p:pic>
        <p:nvPicPr>
          <p:cNvPr id="174" name="Google Shape;174;p4" descr="Graphical user interface, application, PowerPoint&#10;&#10;Description automatically generated"/>
          <p:cNvPicPr preferRelativeResize="0"/>
          <p:nvPr/>
        </p:nvPicPr>
        <p:blipFill rotWithShape="1">
          <a:blip r:embed="rId11">
            <a:alphaModFix/>
          </a:blip>
          <a:srcRect/>
          <a:stretch/>
        </p:blipFill>
        <p:spPr>
          <a:xfrm>
            <a:off x="0" y="1240663"/>
            <a:ext cx="4572000" cy="225501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Custom</PresentationFormat>
  <Paragraphs>16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Hero Junior Super</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1</cp:revision>
  <dcterms:created xsi:type="dcterms:W3CDTF">2022-04-14T19:31:46Z</dcterms:created>
  <dcterms:modified xsi:type="dcterms:W3CDTF">2026-02-19T17:03:41Z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