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48" r:id="rId1"/>
  </p:sldMasterIdLst>
  <p:notesMasterIdLst>
    <p:notesMasterId r:id="rId6"/>
  </p:notesMasterIdLst>
  <p:sldIdLst>
    <p:sldId id="256" r:id="rId2"/>
    <p:sldId id="257" r:id="rId3"/>
    <p:sldId id="258" r:id="rId4"/>
    <p:sldId id="259" r:id="rId5"/>
  </p:sldIdLst>
  <p:sldSz cx="6400800" cy="4572000"/>
  <p:notesSz cx="6400800" cy="4572000"/>
  <p:embeddedFontLs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g4dLibzqvFltEVq5oeChi7qQh1W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63" d="100"/>
          <a:sy n="163" d="100"/>
        </p:scale>
        <p:origin x="3408" y="12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67000" y="342900"/>
            <a:ext cx="4267400" cy="1714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40075" y="2171700"/>
            <a:ext cx="5120625" cy="20574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p1: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p1:notes"/>
          <p:cNvSpPr>
            <a:spLocks noGrp="1" noRot="1" noChangeAspect="1"/>
          </p:cNvSpPr>
          <p:nvPr>
            <p:ph type="sldImg" idx="2"/>
          </p:nvPr>
        </p:nvSpPr>
        <p:spPr>
          <a:xfrm>
            <a:off x="2000250" y="342900"/>
            <a:ext cx="24003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2: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1" name="Google Shape;71;p2:notes"/>
          <p:cNvSpPr>
            <a:spLocks noGrp="1" noRot="1" noChangeAspect="1"/>
          </p:cNvSpPr>
          <p:nvPr>
            <p:ph type="sldImg" idx="2"/>
          </p:nvPr>
        </p:nvSpPr>
        <p:spPr>
          <a:xfrm>
            <a:off x="1067000" y="342900"/>
            <a:ext cx="42674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 name="Google Shape;101;p3:notes"/>
          <p:cNvSpPr>
            <a:spLocks noGrp="1" noRot="1" noChangeAspect="1"/>
          </p:cNvSpPr>
          <p:nvPr>
            <p:ph type="sldImg" idx="2"/>
          </p:nvPr>
        </p:nvSpPr>
        <p:spPr>
          <a:xfrm>
            <a:off x="2000250" y="342900"/>
            <a:ext cx="24003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4: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4:notes"/>
          <p:cNvSpPr>
            <a:spLocks noGrp="1" noRot="1" noChangeAspect="1"/>
          </p:cNvSpPr>
          <p:nvPr>
            <p:ph type="sldImg" idx="2"/>
          </p:nvPr>
        </p:nvSpPr>
        <p:spPr>
          <a:xfrm>
            <a:off x="2000250" y="342900"/>
            <a:ext cx="24003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obj">
  <p:cSld name="OBJECT">
    <p:spTree>
      <p:nvGrpSpPr>
        <p:cNvPr id="1" name="Shape 11"/>
        <p:cNvGrpSpPr/>
        <p:nvPr/>
      </p:nvGrpSpPr>
      <p:grpSpPr>
        <a:xfrm>
          <a:off x="0" y="0"/>
          <a:ext cx="0" cy="0"/>
          <a:chOff x="0" y="0"/>
          <a:chExt cx="0" cy="0"/>
        </a:xfrm>
      </p:grpSpPr>
      <p:sp>
        <p:nvSpPr>
          <p:cNvPr id="12" name="Google Shape;12;p6"/>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6"/>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6"/>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480060" y="1417320"/>
            <a:ext cx="5440680" cy="9601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960120" y="2560320"/>
            <a:ext cx="4480560" cy="11430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7"/>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320040" y="1051560"/>
            <a:ext cx="5760720"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4" name="Google Shape;24;p8"/>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8"/>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320040" y="1051560"/>
            <a:ext cx="2784348"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0" name="Google Shape;30;p9"/>
          <p:cNvSpPr txBox="1">
            <a:spLocks noGrp="1"/>
          </p:cNvSpPr>
          <p:nvPr>
            <p:ph type="body" idx="2"/>
          </p:nvPr>
        </p:nvSpPr>
        <p:spPr>
          <a:xfrm>
            <a:off x="3296412" y="1051560"/>
            <a:ext cx="2784348"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9"/>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9"/>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4"/>
        <p:cNvGrpSpPr/>
        <p:nvPr/>
      </p:nvGrpSpPr>
      <p:grpSpPr>
        <a:xfrm>
          <a:off x="0" y="0"/>
          <a:ext cx="0" cy="0"/>
          <a:chOff x="0" y="0"/>
          <a:chExt cx="0" cy="0"/>
        </a:xfrm>
      </p:grpSpPr>
      <p:sp>
        <p:nvSpPr>
          <p:cNvPr id="35" name="Google Shape;35;p10"/>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0"/>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10"/>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0"/>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5"/>
          <p:cNvSpPr txBox="1">
            <a:spLocks noGrp="1"/>
          </p:cNvSpPr>
          <p:nvPr>
            <p:ph type="body" idx="1"/>
          </p:nvPr>
        </p:nvSpPr>
        <p:spPr>
          <a:xfrm>
            <a:off x="320040" y="1051560"/>
            <a:ext cx="5760720" cy="3017520"/>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8" name="Google Shape;8;p5"/>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marR="0" lvl="0" algn="ctr"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b="0" i="0" u="none" strike="noStrike" cap="none">
                <a:solidFill>
                  <a:srgbClr val="888888"/>
                </a:solidFill>
                <a:latin typeface="Calibri"/>
                <a:ea typeface="Calibri"/>
                <a:cs typeface="Calibri"/>
                <a:sym typeface="Calibri"/>
              </a:defRPr>
            </a:lvl1pPr>
            <a:lvl2pPr marL="0" marR="0" lvl="1" indent="0" algn="r" rtl="0">
              <a:spcBef>
                <a:spcPts val="0"/>
              </a:spcBef>
              <a:buNone/>
              <a:defRPr sz="1800" b="0" i="0" u="none" strike="noStrike" cap="none">
                <a:solidFill>
                  <a:srgbClr val="888888"/>
                </a:solidFill>
                <a:latin typeface="Calibri"/>
                <a:ea typeface="Calibri"/>
                <a:cs typeface="Calibri"/>
                <a:sym typeface="Calibri"/>
              </a:defRPr>
            </a:lvl2pPr>
            <a:lvl3pPr marL="0" marR="0" lvl="2" indent="0" algn="r" rtl="0">
              <a:spcBef>
                <a:spcPts val="0"/>
              </a:spcBef>
              <a:buNone/>
              <a:defRPr sz="1800" b="0" i="0" u="none" strike="noStrike" cap="none">
                <a:solidFill>
                  <a:srgbClr val="888888"/>
                </a:solidFill>
                <a:latin typeface="Calibri"/>
                <a:ea typeface="Calibri"/>
                <a:cs typeface="Calibri"/>
                <a:sym typeface="Calibri"/>
              </a:defRPr>
            </a:lvl3pPr>
            <a:lvl4pPr marL="0" marR="0" lvl="3" indent="0" algn="r" rtl="0">
              <a:spcBef>
                <a:spcPts val="0"/>
              </a:spcBef>
              <a:buNone/>
              <a:defRPr sz="1800" b="0" i="0" u="none" strike="noStrike" cap="none">
                <a:solidFill>
                  <a:srgbClr val="888888"/>
                </a:solidFill>
                <a:latin typeface="Calibri"/>
                <a:ea typeface="Calibri"/>
                <a:cs typeface="Calibri"/>
                <a:sym typeface="Calibri"/>
              </a:defRPr>
            </a:lvl4pPr>
            <a:lvl5pPr marL="0" marR="0" lvl="4" indent="0" algn="r" rtl="0">
              <a:spcBef>
                <a:spcPts val="0"/>
              </a:spcBef>
              <a:buNone/>
              <a:defRPr sz="1800" b="0" i="0" u="none" strike="noStrike" cap="none">
                <a:solidFill>
                  <a:srgbClr val="888888"/>
                </a:solidFill>
                <a:latin typeface="Calibri"/>
                <a:ea typeface="Calibri"/>
                <a:cs typeface="Calibri"/>
                <a:sym typeface="Calibri"/>
              </a:defRPr>
            </a:lvl5pPr>
            <a:lvl6pPr marL="0" marR="0" lvl="5" indent="0" algn="r" rtl="0">
              <a:spcBef>
                <a:spcPts val="0"/>
              </a:spcBef>
              <a:buNone/>
              <a:defRPr sz="1800" b="0" i="0" u="none" strike="noStrike" cap="none">
                <a:solidFill>
                  <a:srgbClr val="888888"/>
                </a:solidFill>
                <a:latin typeface="Calibri"/>
                <a:ea typeface="Calibri"/>
                <a:cs typeface="Calibri"/>
                <a:sym typeface="Calibri"/>
              </a:defRPr>
            </a:lvl6pPr>
            <a:lvl7pPr marL="0" marR="0" lvl="6" indent="0" algn="r" rtl="0">
              <a:spcBef>
                <a:spcPts val="0"/>
              </a:spcBef>
              <a:buNone/>
              <a:defRPr sz="1800" b="0" i="0" u="none" strike="noStrike" cap="none">
                <a:solidFill>
                  <a:srgbClr val="888888"/>
                </a:solidFill>
                <a:latin typeface="Calibri"/>
                <a:ea typeface="Calibri"/>
                <a:cs typeface="Calibri"/>
                <a:sym typeface="Calibri"/>
              </a:defRPr>
            </a:lvl7pPr>
            <a:lvl8pPr marL="0" marR="0" lvl="7" indent="0" algn="r" rtl="0">
              <a:spcBef>
                <a:spcPts val="0"/>
              </a:spcBef>
              <a:buNone/>
              <a:defRPr sz="1800" b="0" i="0" u="none" strike="noStrike" cap="none">
                <a:solidFill>
                  <a:srgbClr val="888888"/>
                </a:solidFill>
                <a:latin typeface="Calibri"/>
                <a:ea typeface="Calibri"/>
                <a:cs typeface="Calibri"/>
                <a:sym typeface="Calibri"/>
              </a:defRPr>
            </a:lvl8pPr>
            <a:lvl9pPr marL="0" marR="0" lvl="8" indent="0" algn="r" rtl="0">
              <a:spcBef>
                <a:spcPts val="0"/>
              </a:spcBef>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2.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4.png"/><Relationship Id="rId2" Type="http://schemas.openxmlformats.org/officeDocument/2006/relationships/notesSlide" Target="../notesSlides/notesSlide3.xml"/><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4.png"/><Relationship Id="rId2" Type="http://schemas.openxmlformats.org/officeDocument/2006/relationships/notesSlide" Target="../notesSlides/notesSlide4.xml"/><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1"/>
          <p:cNvSpPr/>
          <p:nvPr/>
        </p:nvSpPr>
        <p:spPr>
          <a:xfrm>
            <a:off x="-1352" y="-3048"/>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2F597B"/>
              </a:solidFill>
              <a:latin typeface="Calibri"/>
              <a:ea typeface="Calibri"/>
              <a:cs typeface="Calibri"/>
              <a:sym typeface="Calibri"/>
            </a:endParaRPr>
          </a:p>
        </p:txBody>
      </p:sp>
      <p:pic>
        <p:nvPicPr>
          <p:cNvPr id="44" name="Google Shape;44;p1"/>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45" name="Google Shape;45;p1"/>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46" name="Google Shape;46;p1"/>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47" name="Google Shape;47;p1"/>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48" name="Google Shape;48;p1"/>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1"/>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0" name="Google Shape;50;p1"/>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51" name="Google Shape;51;p1"/>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52" name="Google Shape;52;p1"/>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53" name="Google Shape;53;p1"/>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4" name="Google Shape;54;p1"/>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55" name="Google Shape;55;p1"/>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6" name="Google Shape;56;p1"/>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57" name="Google Shape;57;p1"/>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58" name="Google Shape;58;p1"/>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9" name="Google Shape;59;p1"/>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60" name="Google Shape;60;p1"/>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1" name="Google Shape;61;p1"/>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62" name="Google Shape;62;p1"/>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3" name="Google Shape;63;p1"/>
          <p:cNvPicPr preferRelativeResize="0"/>
          <p:nvPr/>
        </p:nvPicPr>
        <p:blipFill rotWithShape="1">
          <a:blip r:embed="rId15">
            <a:alphaModFix/>
          </a:blip>
          <a:srcRect/>
          <a:stretch/>
        </p:blipFill>
        <p:spPr>
          <a:xfrm>
            <a:off x="6090741" y="267117"/>
            <a:ext cx="146496" cy="143733"/>
          </a:xfrm>
          <a:prstGeom prst="rect">
            <a:avLst/>
          </a:prstGeom>
          <a:noFill/>
          <a:ln>
            <a:noFill/>
          </a:ln>
        </p:spPr>
      </p:pic>
      <p:pic>
        <p:nvPicPr>
          <p:cNvPr id="64" name="Google Shape;64;p1"/>
          <p:cNvPicPr preferRelativeResize="0"/>
          <p:nvPr/>
        </p:nvPicPr>
        <p:blipFill rotWithShape="1">
          <a:blip r:embed="rId16">
            <a:alphaModFix/>
          </a:blip>
          <a:srcRect/>
          <a:stretch/>
        </p:blipFill>
        <p:spPr>
          <a:xfrm>
            <a:off x="5045626" y="3343306"/>
            <a:ext cx="1280748" cy="1160143"/>
          </a:xfrm>
          <a:prstGeom prst="rect">
            <a:avLst/>
          </a:prstGeom>
          <a:noFill/>
          <a:ln>
            <a:noFill/>
          </a:ln>
        </p:spPr>
      </p:pic>
      <p:sp>
        <p:nvSpPr>
          <p:cNvPr id="66" name="Google Shape;66;p1"/>
          <p:cNvSpPr/>
          <p:nvPr/>
        </p:nvSpPr>
        <p:spPr>
          <a:xfrm>
            <a:off x="172206" y="943535"/>
            <a:ext cx="2687442" cy="2687442"/>
          </a:xfrm>
          <a:prstGeom prst="ellipse">
            <a:avLst/>
          </a:prstGeom>
          <a:solidFill>
            <a:srgbClr val="FECE1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2F597B"/>
              </a:solidFill>
              <a:latin typeface="Calibri"/>
              <a:ea typeface="Calibri"/>
              <a:cs typeface="Calibri"/>
              <a:sym typeface="Calibri"/>
            </a:endParaRPr>
          </a:p>
        </p:txBody>
      </p:sp>
      <p:sp>
        <p:nvSpPr>
          <p:cNvPr id="5" name="Title 5">
            <a:extLst>
              <a:ext uri="{FF2B5EF4-FFF2-40B4-BE49-F238E27FC236}">
                <a16:creationId xmlns:a16="http://schemas.microsoft.com/office/drawing/2014/main" id="{F6B847D4-559A-D72A-1423-DC2528E4E718}"/>
              </a:ext>
            </a:extLst>
          </p:cNvPr>
          <p:cNvSpPr txBox="1">
            <a:spLocks/>
          </p:cNvSpPr>
          <p:nvPr/>
        </p:nvSpPr>
        <p:spPr>
          <a:xfrm>
            <a:off x="2873853" y="1078128"/>
            <a:ext cx="3216888" cy="315471"/>
          </a:xfrm>
          <a:prstGeom prst="rect">
            <a:avLst/>
          </a:prstGeom>
        </p:spPr>
        <p:txBody>
          <a:bodyPr/>
          <a:lstStyle>
            <a:lvl1pPr>
              <a:defRPr>
                <a:latin typeface="+mj-lt"/>
                <a:ea typeface="+mj-ea"/>
                <a:cs typeface="+mj-cs"/>
              </a:defRPr>
            </a:lvl1pPr>
          </a:lstStyle>
          <a:p>
            <a:r>
              <a:rPr lang="en-CA" sz="2000" kern="0" dirty="0">
                <a:solidFill>
                  <a:srgbClr val="FECE1C"/>
                </a:solidFill>
                <a:latin typeface="Hero Junior Super" panose="02000A00000000000000" pitchFamily="50" charset="0"/>
              </a:rPr>
              <a:t>Insert First Name Here</a:t>
            </a:r>
          </a:p>
        </p:txBody>
      </p:sp>
      <p:sp>
        <p:nvSpPr>
          <p:cNvPr id="6" name="object 4">
            <a:extLst>
              <a:ext uri="{FF2B5EF4-FFF2-40B4-BE49-F238E27FC236}">
                <a16:creationId xmlns:a16="http://schemas.microsoft.com/office/drawing/2014/main" id="{04BF0686-CF04-E1C3-D9C3-40793D946B18}"/>
              </a:ext>
            </a:extLst>
          </p:cNvPr>
          <p:cNvSpPr txBox="1"/>
          <p:nvPr/>
        </p:nvSpPr>
        <p:spPr>
          <a:xfrm>
            <a:off x="2982565" y="1484986"/>
            <a:ext cx="3216889" cy="2040302"/>
          </a:xfrm>
          <a:prstGeom prst="rect">
            <a:avLst/>
          </a:prstGeom>
        </p:spPr>
        <p:txBody>
          <a:bodyPr vert="horz" wrap="square" lIns="0" tIns="191770" rIns="0" bIns="0" rtlCol="0">
            <a:spAutoFit/>
          </a:bodyPr>
          <a:lstStyle/>
          <a:p>
            <a:pP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2"/>
          <p:cNvSpPr/>
          <p:nvPr/>
        </p:nvSpPr>
        <p:spPr>
          <a:xfrm>
            <a:off x="0" y="0"/>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74" name="Google Shape;74;p2"/>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75" name="Google Shape;75;p2"/>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76" name="Google Shape;76;p2"/>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77" name="Google Shape;77;p2"/>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78" name="Google Shape;78;p2"/>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9" name="Google Shape;79;p2"/>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0" name="Google Shape;80;p2"/>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81" name="Google Shape;81;p2"/>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82" name="Google Shape;82;p2"/>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83" name="Google Shape;83;p2"/>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4" name="Google Shape;84;p2"/>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85" name="Google Shape;85;p2"/>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6" name="Google Shape;86;p2"/>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87" name="Google Shape;87;p2"/>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88" name="Google Shape;88;p2"/>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9" name="Google Shape;89;p2"/>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90" name="Google Shape;90;p2"/>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1" name="Google Shape;91;p2"/>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92" name="Google Shape;92;p2"/>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3" name="Google Shape;93;p2"/>
          <p:cNvPicPr preferRelativeResize="0"/>
          <p:nvPr/>
        </p:nvPicPr>
        <p:blipFill rotWithShape="1">
          <a:blip r:embed="rId15">
            <a:alphaModFix/>
          </a:blip>
          <a:srcRect/>
          <a:stretch/>
        </p:blipFill>
        <p:spPr>
          <a:xfrm>
            <a:off x="6090741" y="267117"/>
            <a:ext cx="146496" cy="143733"/>
          </a:xfrm>
          <a:prstGeom prst="rect">
            <a:avLst/>
          </a:prstGeom>
          <a:noFill/>
          <a:ln>
            <a:noFill/>
          </a:ln>
        </p:spPr>
      </p:pic>
      <p:pic>
        <p:nvPicPr>
          <p:cNvPr id="94" name="Google Shape;94;p2"/>
          <p:cNvPicPr preferRelativeResize="0"/>
          <p:nvPr/>
        </p:nvPicPr>
        <p:blipFill rotWithShape="1">
          <a:blip r:embed="rId16">
            <a:alphaModFix/>
          </a:blip>
          <a:srcRect/>
          <a:stretch/>
        </p:blipFill>
        <p:spPr>
          <a:xfrm>
            <a:off x="5120051" y="3411856"/>
            <a:ext cx="1280748" cy="1160143"/>
          </a:xfrm>
          <a:prstGeom prst="rect">
            <a:avLst/>
          </a:prstGeom>
          <a:noFill/>
          <a:ln>
            <a:noFill/>
          </a:ln>
        </p:spPr>
      </p:pic>
      <p:sp>
        <p:nvSpPr>
          <p:cNvPr id="95" name="Google Shape;95;p2"/>
          <p:cNvSpPr txBox="1"/>
          <p:nvPr/>
        </p:nvSpPr>
        <p:spPr>
          <a:xfrm>
            <a:off x="2659296" y="684857"/>
            <a:ext cx="3216888" cy="31547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endParaRPr sz="1800">
              <a:solidFill>
                <a:srgbClr val="FECE1C"/>
              </a:solidFill>
              <a:latin typeface="Arial"/>
              <a:ea typeface="Arial"/>
              <a:cs typeface="Arial"/>
              <a:sym typeface="Arial"/>
            </a:endParaRPr>
          </a:p>
        </p:txBody>
      </p:sp>
      <p:sp>
        <p:nvSpPr>
          <p:cNvPr id="96" name="Google Shape;96;p2"/>
          <p:cNvSpPr txBox="1"/>
          <p:nvPr/>
        </p:nvSpPr>
        <p:spPr>
          <a:xfrm>
            <a:off x="1176413" y="3247026"/>
            <a:ext cx="4047971" cy="1209305"/>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a:solidFill>
                  <a:schemeClr val="lt1"/>
                </a:solidFill>
                <a:latin typeface="Arial"/>
                <a:ea typeface="Arial"/>
                <a:cs typeface="Arial"/>
                <a:sym typeface="Arial"/>
              </a:rPr>
              <a:t>Step 1:</a:t>
            </a:r>
            <a:endParaRPr/>
          </a:p>
          <a:p>
            <a:pPr marL="0" marR="0" lvl="0" indent="0" algn="ctr" rtl="0">
              <a:spcBef>
                <a:spcPts val="1200"/>
              </a:spcBef>
              <a:spcAft>
                <a:spcPts val="0"/>
              </a:spcAft>
              <a:buNone/>
            </a:pPr>
            <a:r>
              <a:rPr lang="en-US" sz="1400">
                <a:solidFill>
                  <a:schemeClr val="lt1"/>
                </a:solidFill>
                <a:latin typeface="Arial"/>
                <a:ea typeface="Arial"/>
                <a:cs typeface="Arial"/>
                <a:sym typeface="Arial"/>
              </a:rPr>
              <a:t>Click on the circle and press the tab ‘Shape Format’ that will pop up on the top right corner.</a:t>
            </a:r>
            <a:endParaRPr sz="1400">
              <a:solidFill>
                <a:schemeClr val="lt1"/>
              </a:solidFill>
              <a:latin typeface="Arial"/>
              <a:ea typeface="Arial"/>
              <a:cs typeface="Arial"/>
              <a:sym typeface="Arial"/>
            </a:endParaRPr>
          </a:p>
        </p:txBody>
      </p:sp>
      <p:sp>
        <p:nvSpPr>
          <p:cNvPr id="97" name="Google Shape;97;p2"/>
          <p:cNvSpPr txBox="1"/>
          <p:nvPr/>
        </p:nvSpPr>
        <p:spPr>
          <a:xfrm>
            <a:off x="1878563" y="115669"/>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How to Insert Image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into Circle</a:t>
            </a:r>
            <a:endParaRPr/>
          </a:p>
        </p:txBody>
      </p:sp>
      <p:pic>
        <p:nvPicPr>
          <p:cNvPr id="98" name="Google Shape;98;p2" descr="Graphical user interface, application, PowerPoint&#10;&#10;Description automatically generated"/>
          <p:cNvPicPr preferRelativeResize="0"/>
          <p:nvPr/>
        </p:nvPicPr>
        <p:blipFill rotWithShape="1">
          <a:blip r:embed="rId17">
            <a:alphaModFix/>
          </a:blip>
          <a:srcRect/>
          <a:stretch/>
        </p:blipFill>
        <p:spPr>
          <a:xfrm>
            <a:off x="671532" y="820223"/>
            <a:ext cx="5057736" cy="249458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3"/>
          <p:cNvSpPr/>
          <p:nvPr/>
        </p:nvSpPr>
        <p:spPr>
          <a:xfrm>
            <a:off x="0" y="0"/>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04" name="Google Shape;104;p3"/>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105" name="Google Shape;105;p3"/>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106" name="Google Shape;106;p3"/>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107" name="Google Shape;107;p3"/>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108" name="Google Shape;108;p3"/>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9" name="Google Shape;109;p3"/>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0" name="Google Shape;110;p3"/>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111" name="Google Shape;111;p3"/>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112" name="Google Shape;112;p3"/>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113" name="Google Shape;113;p3"/>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4" name="Google Shape;114;p3"/>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115" name="Google Shape;115;p3"/>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6" name="Google Shape;116;p3"/>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117" name="Google Shape;117;p3"/>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118" name="Google Shape;118;p3"/>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9" name="Google Shape;119;p3"/>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120" name="Google Shape;120;p3"/>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1" name="Google Shape;121;p3"/>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122" name="Google Shape;122;p3"/>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3" name="Google Shape;123;p3"/>
          <p:cNvPicPr preferRelativeResize="0"/>
          <p:nvPr/>
        </p:nvPicPr>
        <p:blipFill rotWithShape="1">
          <a:blip r:embed="rId15">
            <a:alphaModFix/>
          </a:blip>
          <a:srcRect/>
          <a:stretch/>
        </p:blipFill>
        <p:spPr>
          <a:xfrm>
            <a:off x="6090741" y="267117"/>
            <a:ext cx="146496" cy="143733"/>
          </a:xfrm>
          <a:prstGeom prst="rect">
            <a:avLst/>
          </a:prstGeom>
          <a:noFill/>
          <a:ln>
            <a:noFill/>
          </a:ln>
        </p:spPr>
      </p:pic>
      <p:sp>
        <p:nvSpPr>
          <p:cNvPr id="125" name="Google Shape;125;p3"/>
          <p:cNvSpPr txBox="1"/>
          <p:nvPr/>
        </p:nvSpPr>
        <p:spPr>
          <a:xfrm>
            <a:off x="2659296" y="684857"/>
            <a:ext cx="3216888" cy="31547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endParaRPr sz="1800">
              <a:solidFill>
                <a:srgbClr val="FECE1C"/>
              </a:solidFill>
              <a:latin typeface="Arial"/>
              <a:ea typeface="Arial"/>
              <a:cs typeface="Arial"/>
              <a:sym typeface="Arial"/>
            </a:endParaRPr>
          </a:p>
        </p:txBody>
      </p:sp>
      <p:sp>
        <p:nvSpPr>
          <p:cNvPr id="126" name="Google Shape;126;p3"/>
          <p:cNvSpPr txBox="1"/>
          <p:nvPr/>
        </p:nvSpPr>
        <p:spPr>
          <a:xfrm>
            <a:off x="1878563" y="115669"/>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How to Insert Image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into Circle</a:t>
            </a:r>
            <a:endParaRPr/>
          </a:p>
        </p:txBody>
      </p:sp>
      <p:sp>
        <p:nvSpPr>
          <p:cNvPr id="127" name="Google Shape;127;p3"/>
          <p:cNvSpPr txBox="1"/>
          <p:nvPr/>
        </p:nvSpPr>
        <p:spPr>
          <a:xfrm>
            <a:off x="1176412" y="3400785"/>
            <a:ext cx="4047971" cy="993862"/>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dirty="0">
                <a:solidFill>
                  <a:schemeClr val="lt1"/>
                </a:solidFill>
                <a:latin typeface="Arial"/>
                <a:ea typeface="Arial"/>
                <a:cs typeface="Arial"/>
                <a:sym typeface="Arial"/>
              </a:rPr>
              <a:t>Step 2:</a:t>
            </a:r>
            <a:endParaRPr dirty="0"/>
          </a:p>
          <a:p>
            <a:pPr marL="0" marR="0" lvl="0" indent="0" algn="ctr" rtl="0">
              <a:spcBef>
                <a:spcPts val="1200"/>
              </a:spcBef>
              <a:spcAft>
                <a:spcPts val="0"/>
              </a:spcAft>
              <a:buNone/>
            </a:pPr>
            <a:r>
              <a:rPr lang="en-US" sz="1400" dirty="0">
                <a:solidFill>
                  <a:schemeClr val="lt1"/>
                </a:solidFill>
                <a:latin typeface="Arial"/>
                <a:ea typeface="Arial"/>
                <a:cs typeface="Arial"/>
                <a:sym typeface="Arial"/>
              </a:rPr>
              <a:t>On the ‘Shape Format’ tab, press ‘Shape Fill’ and then ‘Picture’</a:t>
            </a:r>
            <a:endParaRPr sz="1400" dirty="0">
              <a:solidFill>
                <a:schemeClr val="lt1"/>
              </a:solidFill>
              <a:latin typeface="Arial"/>
              <a:ea typeface="Arial"/>
              <a:cs typeface="Arial"/>
              <a:sym typeface="Arial"/>
            </a:endParaRPr>
          </a:p>
        </p:txBody>
      </p:sp>
      <p:pic>
        <p:nvPicPr>
          <p:cNvPr id="128" name="Google Shape;128;p3" descr="Graphical user interface, application&#10;&#10;Description automatically generated"/>
          <p:cNvPicPr preferRelativeResize="0"/>
          <p:nvPr/>
        </p:nvPicPr>
        <p:blipFill rotWithShape="1">
          <a:blip r:embed="rId16">
            <a:alphaModFix/>
          </a:blip>
          <a:srcRect/>
          <a:stretch/>
        </p:blipFill>
        <p:spPr>
          <a:xfrm>
            <a:off x="540569" y="771465"/>
            <a:ext cx="5319658" cy="2629320"/>
          </a:xfrm>
          <a:prstGeom prst="rect">
            <a:avLst/>
          </a:prstGeom>
          <a:noFill/>
          <a:ln>
            <a:noFill/>
          </a:ln>
        </p:spPr>
      </p:pic>
      <p:pic>
        <p:nvPicPr>
          <p:cNvPr id="2" name="Google Shape;94;p2">
            <a:extLst>
              <a:ext uri="{FF2B5EF4-FFF2-40B4-BE49-F238E27FC236}">
                <a16:creationId xmlns:a16="http://schemas.microsoft.com/office/drawing/2014/main" id="{84F4508C-129B-11AF-6E6D-89DF24A9E012}"/>
              </a:ext>
            </a:extLst>
          </p:cNvPr>
          <p:cNvPicPr preferRelativeResize="0"/>
          <p:nvPr/>
        </p:nvPicPr>
        <p:blipFill rotWithShape="1">
          <a:blip r:embed="rId17">
            <a:alphaModFix/>
          </a:blip>
          <a:srcRect/>
          <a:stretch/>
        </p:blipFill>
        <p:spPr>
          <a:xfrm>
            <a:off x="5120051" y="3411856"/>
            <a:ext cx="1280748" cy="116014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4"/>
          <p:cNvSpPr/>
          <p:nvPr/>
        </p:nvSpPr>
        <p:spPr>
          <a:xfrm>
            <a:off x="0" y="0"/>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4" name="Google Shape;134;p4"/>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135" name="Google Shape;135;p4"/>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136" name="Google Shape;136;p4"/>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137" name="Google Shape;137;p4"/>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138" name="Google Shape;138;p4"/>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 name="Google Shape;139;p4"/>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0" name="Google Shape;140;p4"/>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141" name="Google Shape;141;p4"/>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142" name="Google Shape;142;p4"/>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143" name="Google Shape;143;p4"/>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4" name="Google Shape;144;p4"/>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145" name="Google Shape;145;p4"/>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6" name="Google Shape;146;p4"/>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147" name="Google Shape;147;p4"/>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148" name="Google Shape;148;p4"/>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9" name="Google Shape;149;p4"/>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150" name="Google Shape;150;p4"/>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51" name="Google Shape;151;p4"/>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152" name="Google Shape;152;p4"/>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53" name="Google Shape;153;p4"/>
          <p:cNvPicPr preferRelativeResize="0"/>
          <p:nvPr/>
        </p:nvPicPr>
        <p:blipFill rotWithShape="1">
          <a:blip r:embed="rId15">
            <a:alphaModFix/>
          </a:blip>
          <a:srcRect/>
          <a:stretch/>
        </p:blipFill>
        <p:spPr>
          <a:xfrm>
            <a:off x="6090741" y="267117"/>
            <a:ext cx="146496" cy="143733"/>
          </a:xfrm>
          <a:prstGeom prst="rect">
            <a:avLst/>
          </a:prstGeom>
          <a:noFill/>
          <a:ln>
            <a:noFill/>
          </a:ln>
        </p:spPr>
      </p:pic>
      <p:sp>
        <p:nvSpPr>
          <p:cNvPr id="155" name="Google Shape;155;p4"/>
          <p:cNvSpPr txBox="1"/>
          <p:nvPr/>
        </p:nvSpPr>
        <p:spPr>
          <a:xfrm>
            <a:off x="2659296" y="684857"/>
            <a:ext cx="3216888" cy="31547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endParaRPr sz="1800">
              <a:solidFill>
                <a:srgbClr val="FECE1C"/>
              </a:solidFill>
              <a:latin typeface="Arial"/>
              <a:ea typeface="Arial"/>
              <a:cs typeface="Arial"/>
              <a:sym typeface="Arial"/>
            </a:endParaRPr>
          </a:p>
        </p:txBody>
      </p:sp>
      <p:sp>
        <p:nvSpPr>
          <p:cNvPr id="156" name="Google Shape;156;p4"/>
          <p:cNvSpPr txBox="1"/>
          <p:nvPr/>
        </p:nvSpPr>
        <p:spPr>
          <a:xfrm>
            <a:off x="1878563" y="115669"/>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How to Insert Image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into Circle</a:t>
            </a:r>
            <a:endParaRPr/>
          </a:p>
        </p:txBody>
      </p:sp>
      <p:sp>
        <p:nvSpPr>
          <p:cNvPr id="157" name="Google Shape;157;p4"/>
          <p:cNvSpPr txBox="1"/>
          <p:nvPr/>
        </p:nvSpPr>
        <p:spPr>
          <a:xfrm>
            <a:off x="321504" y="2895600"/>
            <a:ext cx="5757790" cy="993862"/>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dirty="0">
                <a:solidFill>
                  <a:schemeClr val="lt1"/>
                </a:solidFill>
                <a:latin typeface="Arial"/>
                <a:ea typeface="Arial"/>
                <a:cs typeface="Arial"/>
                <a:sym typeface="Arial"/>
              </a:rPr>
              <a:t>Step 3:</a:t>
            </a:r>
            <a:endParaRPr dirty="0"/>
          </a:p>
          <a:p>
            <a:pPr marL="0" marR="0" lvl="0" indent="0" algn="ctr" rtl="0">
              <a:spcBef>
                <a:spcPts val="1200"/>
              </a:spcBef>
              <a:spcAft>
                <a:spcPts val="0"/>
              </a:spcAft>
              <a:buNone/>
            </a:pPr>
            <a:r>
              <a:rPr lang="en-US" sz="1400" dirty="0">
                <a:solidFill>
                  <a:schemeClr val="lt1"/>
                </a:solidFill>
                <a:latin typeface="Arial"/>
                <a:ea typeface="Arial"/>
                <a:cs typeface="Arial"/>
                <a:sym typeface="Arial"/>
              </a:rPr>
              <a:t>This will prompt the following window to pop up. Press ‘From a File’ and choose the picture you’d like to attach</a:t>
            </a:r>
            <a:endParaRPr dirty="0"/>
          </a:p>
        </p:txBody>
      </p:sp>
      <p:pic>
        <p:nvPicPr>
          <p:cNvPr id="158" name="Google Shape;158;p4" descr="Graphical user interface, application, PowerPoint&#10;&#10;Description automatically generated"/>
          <p:cNvPicPr preferRelativeResize="0"/>
          <p:nvPr/>
        </p:nvPicPr>
        <p:blipFill rotWithShape="1">
          <a:blip r:embed="rId16">
            <a:alphaModFix/>
          </a:blip>
          <a:srcRect/>
          <a:stretch/>
        </p:blipFill>
        <p:spPr>
          <a:xfrm>
            <a:off x="914399" y="762000"/>
            <a:ext cx="4572000" cy="2255012"/>
          </a:xfrm>
          <a:prstGeom prst="rect">
            <a:avLst/>
          </a:prstGeom>
          <a:noFill/>
          <a:ln>
            <a:noFill/>
          </a:ln>
        </p:spPr>
      </p:pic>
      <p:sp>
        <p:nvSpPr>
          <p:cNvPr id="159" name="Google Shape;159;p4"/>
          <p:cNvSpPr txBox="1"/>
          <p:nvPr/>
        </p:nvSpPr>
        <p:spPr>
          <a:xfrm>
            <a:off x="1295399" y="3889462"/>
            <a:ext cx="3810000" cy="83099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chemeClr val="lt1"/>
                </a:solidFill>
                <a:latin typeface="Arial"/>
                <a:ea typeface="Arial"/>
                <a:cs typeface="Arial"/>
                <a:sym typeface="Arial"/>
              </a:rPr>
              <a:t>Please make sure the original image is cropped into a square to maintain proportion within the circle – if not, it may be stretched or expanded!</a:t>
            </a:r>
            <a:endParaRPr sz="1200" dirty="0">
              <a:solidFill>
                <a:schemeClr val="lt1"/>
              </a:solidFill>
              <a:latin typeface="Arial"/>
              <a:ea typeface="Arial"/>
              <a:cs typeface="Arial"/>
              <a:sym typeface="Arial"/>
            </a:endParaRPr>
          </a:p>
          <a:p>
            <a:pPr marL="0" marR="0" lvl="0" indent="0" algn="ctr" rtl="0">
              <a:spcBef>
                <a:spcPts val="0"/>
              </a:spcBef>
              <a:spcAft>
                <a:spcPts val="0"/>
              </a:spcAft>
              <a:buNone/>
            </a:pPr>
            <a:endParaRPr sz="1200" dirty="0">
              <a:solidFill>
                <a:schemeClr val="lt1"/>
              </a:solidFill>
              <a:latin typeface="Arial"/>
              <a:ea typeface="Arial"/>
              <a:cs typeface="Arial"/>
              <a:sym typeface="Arial"/>
            </a:endParaRPr>
          </a:p>
        </p:txBody>
      </p:sp>
      <p:pic>
        <p:nvPicPr>
          <p:cNvPr id="2" name="Google Shape;94;p2">
            <a:extLst>
              <a:ext uri="{FF2B5EF4-FFF2-40B4-BE49-F238E27FC236}">
                <a16:creationId xmlns:a16="http://schemas.microsoft.com/office/drawing/2014/main" id="{186BE5A8-8722-CD2C-02DF-BE540D031681}"/>
              </a:ext>
            </a:extLst>
          </p:cNvPr>
          <p:cNvPicPr preferRelativeResize="0"/>
          <p:nvPr/>
        </p:nvPicPr>
        <p:blipFill rotWithShape="1">
          <a:blip r:embed="rId17">
            <a:alphaModFix/>
          </a:blip>
          <a:srcRect/>
          <a:stretch/>
        </p:blipFill>
        <p:spPr>
          <a:xfrm>
            <a:off x="5120051" y="3411856"/>
            <a:ext cx="1280748" cy="1160143"/>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191</Words>
  <Application>Microsoft Office PowerPoint</Application>
  <PresentationFormat>Custom</PresentationFormat>
  <Paragraphs>15</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Light</vt:lpstr>
      <vt:lpstr>Arial</vt:lpstr>
      <vt:lpstr>Calibri</vt:lpstr>
      <vt:lpstr>Hero Junior Super</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BrightPath Kids</dc:creator>
  <cp:lastModifiedBy>Lisa Tomlinson</cp:lastModifiedBy>
  <cp:revision>1</cp:revision>
  <dcterms:created xsi:type="dcterms:W3CDTF">2022-04-14T19:01:13Z</dcterms:created>
  <dcterms:modified xsi:type="dcterms:W3CDTF">2026-02-19T17:02:37Z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