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48" r:id="rId1"/>
  </p:sldMasterIdLst>
  <p:notesMasterIdLst>
    <p:notesMasterId r:id="rId6"/>
  </p:notesMasterIdLst>
  <p:sldIdLst>
    <p:sldId id="256" r:id="rId2"/>
    <p:sldId id="257" r:id="rId3"/>
    <p:sldId id="258" r:id="rId4"/>
    <p:sldId id="259" r:id="rId5"/>
  </p:sldIdLst>
  <p:sldSz cx="4572000" cy="6400800"/>
  <p:notesSz cx="4572000" cy="6400800"/>
  <p:embeddedFontLst>
    <p:embeddedFont>
      <p:font typeface="Hero Junior Bold" panose="02000800000000000000" pitchFamily="50" charset="0"/>
      <p:bold r:id="rId7"/>
    </p:embeddedFont>
    <p:embeddedFont>
      <p:font typeface="Hero Junior Light" panose="02000400000000000000" pitchFamily="50" charset="0"/>
      <p:regular r:id="rId8"/>
    </p:embeddedFont>
    <p:embeddedFont>
      <p:font typeface="Hero Junior Super" panose="02000A00000000000000" pitchFamily="50" charset="0"/>
      <p:bold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 roundtripDataSignature="AMtx7miGeAyg8wjxxV9MHCYruUrzuhfLY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8" d="100"/>
          <a:sy n="118" d="100"/>
        </p:scale>
        <p:origin x="5160" y="108"/>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0" Type="http://customschemas.google.com/relationships/presentationmetadata" Target="meta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762150" y="480050"/>
            <a:ext cx="3048150" cy="24003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457200" y="3040375"/>
            <a:ext cx="3657600" cy="288035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Google Shape;40;p1:notes"/>
          <p:cNvSpPr txBox="1">
            <a:spLocks noGrp="1"/>
          </p:cNvSpPr>
          <p:nvPr>
            <p:ph type="body" idx="1"/>
          </p:nvPr>
        </p:nvSpPr>
        <p:spPr>
          <a:xfrm>
            <a:off x="457200" y="3040375"/>
            <a:ext cx="3657600" cy="28803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 name="Google Shape;41;p1:notes"/>
          <p:cNvSpPr>
            <a:spLocks noGrp="1" noRot="1" noChangeAspect="1"/>
          </p:cNvSpPr>
          <p:nvPr>
            <p:ph type="sldImg" idx="2"/>
          </p:nvPr>
        </p:nvSpPr>
        <p:spPr>
          <a:xfrm>
            <a:off x="1428750" y="479425"/>
            <a:ext cx="1714500" cy="24003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2:notes"/>
          <p:cNvSpPr txBox="1">
            <a:spLocks noGrp="1"/>
          </p:cNvSpPr>
          <p:nvPr>
            <p:ph type="body" idx="1"/>
          </p:nvPr>
        </p:nvSpPr>
        <p:spPr>
          <a:xfrm>
            <a:off x="457200" y="3040375"/>
            <a:ext cx="3657600" cy="28803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6" name="Google Shape;76;p2:notes"/>
          <p:cNvSpPr>
            <a:spLocks noGrp="1" noRot="1" noChangeAspect="1"/>
          </p:cNvSpPr>
          <p:nvPr>
            <p:ph type="sldImg" idx="2"/>
          </p:nvPr>
        </p:nvSpPr>
        <p:spPr>
          <a:xfrm>
            <a:off x="762150" y="480050"/>
            <a:ext cx="3048150" cy="24003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3:notes"/>
          <p:cNvSpPr txBox="1">
            <a:spLocks noGrp="1"/>
          </p:cNvSpPr>
          <p:nvPr>
            <p:ph type="body" idx="1"/>
          </p:nvPr>
        </p:nvSpPr>
        <p:spPr>
          <a:xfrm>
            <a:off x="457200" y="3040375"/>
            <a:ext cx="3657600" cy="28803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0" name="Google Shape;110;p3:notes"/>
          <p:cNvSpPr>
            <a:spLocks noGrp="1" noRot="1" noChangeAspect="1"/>
          </p:cNvSpPr>
          <p:nvPr>
            <p:ph type="sldImg" idx="2"/>
          </p:nvPr>
        </p:nvSpPr>
        <p:spPr>
          <a:xfrm>
            <a:off x="762150" y="480050"/>
            <a:ext cx="3048150" cy="24003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4:notes"/>
          <p:cNvSpPr txBox="1">
            <a:spLocks noGrp="1"/>
          </p:cNvSpPr>
          <p:nvPr>
            <p:ph type="body" idx="1"/>
          </p:nvPr>
        </p:nvSpPr>
        <p:spPr>
          <a:xfrm>
            <a:off x="457200" y="3040375"/>
            <a:ext cx="3657600" cy="28803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4" name="Google Shape;144;p4:notes"/>
          <p:cNvSpPr>
            <a:spLocks noGrp="1" noRot="1" noChangeAspect="1"/>
          </p:cNvSpPr>
          <p:nvPr>
            <p:ph type="sldImg" idx="2"/>
          </p:nvPr>
        </p:nvSpPr>
        <p:spPr>
          <a:xfrm>
            <a:off x="762150" y="480050"/>
            <a:ext cx="3048150" cy="24003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obj">
  <p:cSld name="OBJECT">
    <p:spTree>
      <p:nvGrpSpPr>
        <p:cNvPr id="1" name="Shape 11"/>
        <p:cNvGrpSpPr/>
        <p:nvPr/>
      </p:nvGrpSpPr>
      <p:grpSpPr>
        <a:xfrm>
          <a:off x="0" y="0"/>
          <a:ext cx="0" cy="0"/>
          <a:chOff x="0" y="0"/>
          <a:chExt cx="0" cy="0"/>
        </a:xfrm>
      </p:grpSpPr>
      <p:sp>
        <p:nvSpPr>
          <p:cNvPr id="12" name="Google Shape;12;p6"/>
          <p:cNvSpPr txBox="1">
            <a:spLocks noGrp="1"/>
          </p:cNvSpPr>
          <p:nvPr>
            <p:ph type="ftr" idx="11"/>
          </p:nvPr>
        </p:nvSpPr>
        <p:spPr>
          <a:xfrm>
            <a:off x="1554480" y="5952744"/>
            <a:ext cx="1463040" cy="32004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6"/>
          <p:cNvSpPr txBox="1">
            <a:spLocks noGrp="1"/>
          </p:cNvSpPr>
          <p:nvPr>
            <p:ph type="dt" idx="10"/>
          </p:nvPr>
        </p:nvSpPr>
        <p:spPr>
          <a:xfrm>
            <a:off x="228600" y="5952744"/>
            <a:ext cx="1051560" cy="32004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6"/>
          <p:cNvSpPr txBox="1">
            <a:spLocks noGrp="1"/>
          </p:cNvSpPr>
          <p:nvPr>
            <p:ph type="sldNum" idx="12"/>
          </p:nvPr>
        </p:nvSpPr>
        <p:spPr>
          <a:xfrm>
            <a:off x="3291840" y="5952744"/>
            <a:ext cx="1051560" cy="32004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b="0" i="0" u="none" strike="noStrike" cap="none">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342900" y="1984248"/>
            <a:ext cx="3886200" cy="1344168"/>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685800" y="3584448"/>
            <a:ext cx="3200400" cy="16002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7"/>
          <p:cNvSpPr txBox="1">
            <a:spLocks noGrp="1"/>
          </p:cNvSpPr>
          <p:nvPr>
            <p:ph type="ftr" idx="11"/>
          </p:nvPr>
        </p:nvSpPr>
        <p:spPr>
          <a:xfrm>
            <a:off x="1554480" y="5952744"/>
            <a:ext cx="1463040" cy="32004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7"/>
          <p:cNvSpPr txBox="1">
            <a:spLocks noGrp="1"/>
          </p:cNvSpPr>
          <p:nvPr>
            <p:ph type="dt" idx="10"/>
          </p:nvPr>
        </p:nvSpPr>
        <p:spPr>
          <a:xfrm>
            <a:off x="228600" y="5952744"/>
            <a:ext cx="1051560" cy="32004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3291840" y="5952744"/>
            <a:ext cx="1051560" cy="32004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228600" y="256032"/>
            <a:ext cx="4114800" cy="1024128"/>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228600" y="1472184"/>
            <a:ext cx="4114800" cy="4224528"/>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4" name="Google Shape;24;p8"/>
          <p:cNvSpPr txBox="1">
            <a:spLocks noGrp="1"/>
          </p:cNvSpPr>
          <p:nvPr>
            <p:ph type="ftr" idx="11"/>
          </p:nvPr>
        </p:nvSpPr>
        <p:spPr>
          <a:xfrm>
            <a:off x="1554480" y="5952744"/>
            <a:ext cx="1463040" cy="32004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8"/>
          <p:cNvSpPr txBox="1">
            <a:spLocks noGrp="1"/>
          </p:cNvSpPr>
          <p:nvPr>
            <p:ph type="dt" idx="10"/>
          </p:nvPr>
        </p:nvSpPr>
        <p:spPr>
          <a:xfrm>
            <a:off x="228600" y="5952744"/>
            <a:ext cx="1051560" cy="32004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3291840" y="5952744"/>
            <a:ext cx="1051560" cy="32004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228600" y="256032"/>
            <a:ext cx="4114800" cy="1024128"/>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228600" y="1472184"/>
            <a:ext cx="1988820" cy="4224528"/>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0" name="Google Shape;30;p9"/>
          <p:cNvSpPr txBox="1">
            <a:spLocks noGrp="1"/>
          </p:cNvSpPr>
          <p:nvPr>
            <p:ph type="body" idx="2"/>
          </p:nvPr>
        </p:nvSpPr>
        <p:spPr>
          <a:xfrm>
            <a:off x="2354580" y="1472184"/>
            <a:ext cx="1988820" cy="4224528"/>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1554480" y="5952744"/>
            <a:ext cx="1463040" cy="32004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9"/>
          <p:cNvSpPr txBox="1">
            <a:spLocks noGrp="1"/>
          </p:cNvSpPr>
          <p:nvPr>
            <p:ph type="dt" idx="10"/>
          </p:nvPr>
        </p:nvSpPr>
        <p:spPr>
          <a:xfrm>
            <a:off x="228600" y="5952744"/>
            <a:ext cx="1051560" cy="32004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9"/>
          <p:cNvSpPr txBox="1">
            <a:spLocks noGrp="1"/>
          </p:cNvSpPr>
          <p:nvPr>
            <p:ph type="sldNum" idx="12"/>
          </p:nvPr>
        </p:nvSpPr>
        <p:spPr>
          <a:xfrm>
            <a:off x="3291840" y="5952744"/>
            <a:ext cx="1051560" cy="32004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4"/>
        <p:cNvGrpSpPr/>
        <p:nvPr/>
      </p:nvGrpSpPr>
      <p:grpSpPr>
        <a:xfrm>
          <a:off x="0" y="0"/>
          <a:ext cx="0" cy="0"/>
          <a:chOff x="0" y="0"/>
          <a:chExt cx="0" cy="0"/>
        </a:xfrm>
      </p:grpSpPr>
      <p:sp>
        <p:nvSpPr>
          <p:cNvPr id="35" name="Google Shape;35;p10"/>
          <p:cNvSpPr txBox="1">
            <a:spLocks noGrp="1"/>
          </p:cNvSpPr>
          <p:nvPr>
            <p:ph type="title"/>
          </p:nvPr>
        </p:nvSpPr>
        <p:spPr>
          <a:xfrm>
            <a:off x="228600" y="256032"/>
            <a:ext cx="4114800" cy="1024128"/>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10"/>
          <p:cNvSpPr txBox="1">
            <a:spLocks noGrp="1"/>
          </p:cNvSpPr>
          <p:nvPr>
            <p:ph type="ftr" idx="11"/>
          </p:nvPr>
        </p:nvSpPr>
        <p:spPr>
          <a:xfrm>
            <a:off x="1554480" y="5952744"/>
            <a:ext cx="1463040" cy="32004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10"/>
          <p:cNvSpPr txBox="1">
            <a:spLocks noGrp="1"/>
          </p:cNvSpPr>
          <p:nvPr>
            <p:ph type="dt" idx="10"/>
          </p:nvPr>
        </p:nvSpPr>
        <p:spPr>
          <a:xfrm>
            <a:off x="228600" y="5952744"/>
            <a:ext cx="1051560" cy="32004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0"/>
          <p:cNvSpPr txBox="1">
            <a:spLocks noGrp="1"/>
          </p:cNvSpPr>
          <p:nvPr>
            <p:ph type="sldNum" idx="12"/>
          </p:nvPr>
        </p:nvSpPr>
        <p:spPr>
          <a:xfrm>
            <a:off x="3291840" y="5952744"/>
            <a:ext cx="1051560" cy="32004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228600" y="256032"/>
            <a:ext cx="4114800" cy="1024128"/>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b="0" i="0" u="none" strike="noStrike" cap="none">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5"/>
          <p:cNvSpPr txBox="1">
            <a:spLocks noGrp="1"/>
          </p:cNvSpPr>
          <p:nvPr>
            <p:ph type="body" idx="1"/>
          </p:nvPr>
        </p:nvSpPr>
        <p:spPr>
          <a:xfrm>
            <a:off x="228600" y="1472184"/>
            <a:ext cx="4114800" cy="4224528"/>
          </a:xfrm>
          <a:prstGeom prst="rect">
            <a:avLst/>
          </a:prstGeom>
          <a:noFill/>
          <a:ln>
            <a:noFill/>
          </a:ln>
        </p:spPr>
        <p:txBody>
          <a:bodyPr spcFirstLastPara="1" wrap="square" lIns="0" tIns="0" rIns="0" bIns="0" anchor="t" anchorCtr="0">
            <a:spAutoFit/>
          </a:bodyPr>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8" name="Google Shape;8;p5"/>
          <p:cNvSpPr txBox="1">
            <a:spLocks noGrp="1"/>
          </p:cNvSpPr>
          <p:nvPr>
            <p:ph type="ftr" idx="11"/>
          </p:nvPr>
        </p:nvSpPr>
        <p:spPr>
          <a:xfrm>
            <a:off x="1554480" y="5952744"/>
            <a:ext cx="1463040" cy="320040"/>
          </a:xfrm>
          <a:prstGeom prst="rect">
            <a:avLst/>
          </a:prstGeom>
          <a:noFill/>
          <a:ln>
            <a:noFill/>
          </a:ln>
        </p:spPr>
        <p:txBody>
          <a:bodyPr spcFirstLastPara="1" wrap="square" lIns="0" tIns="0" rIns="0" bIns="0" anchor="t" anchorCtr="0">
            <a:spAutoFit/>
          </a:bodyPr>
          <a:lstStyle>
            <a:lvl1pPr marR="0" lvl="0" algn="ctr" rtl="0">
              <a:spcBef>
                <a:spcPts val="0"/>
              </a:spcBef>
              <a:spcAft>
                <a:spcPts val="0"/>
              </a:spcAft>
              <a:buSzPts val="1400"/>
              <a:buNone/>
              <a:defRPr sz="1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5"/>
          <p:cNvSpPr txBox="1">
            <a:spLocks noGrp="1"/>
          </p:cNvSpPr>
          <p:nvPr>
            <p:ph type="dt" idx="10"/>
          </p:nvPr>
        </p:nvSpPr>
        <p:spPr>
          <a:xfrm>
            <a:off x="228600" y="5952744"/>
            <a:ext cx="1051560" cy="32004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5"/>
          <p:cNvSpPr txBox="1">
            <a:spLocks noGrp="1"/>
          </p:cNvSpPr>
          <p:nvPr>
            <p:ph type="sldNum" idx="12"/>
          </p:nvPr>
        </p:nvSpPr>
        <p:spPr>
          <a:xfrm>
            <a:off x="3291840" y="5952744"/>
            <a:ext cx="1051560" cy="320040"/>
          </a:xfrm>
          <a:prstGeom prst="rect">
            <a:avLst/>
          </a:prstGeom>
          <a:noFill/>
          <a:ln>
            <a:noFill/>
          </a:ln>
        </p:spPr>
        <p:txBody>
          <a:bodyPr spcFirstLastPara="1" wrap="square" lIns="0" tIns="0" rIns="0" bIns="0" anchor="t" anchorCtr="0">
            <a:spAutoFit/>
          </a:bodyPr>
          <a:lstStyle>
            <a:lvl1pPr marL="0" marR="0" lvl="0" indent="0" algn="r" rtl="0">
              <a:spcBef>
                <a:spcPts val="0"/>
              </a:spcBef>
              <a:buNone/>
              <a:defRPr sz="1800" b="0" i="0" u="none" strike="noStrike" cap="none">
                <a:solidFill>
                  <a:srgbClr val="888888"/>
                </a:solidFill>
                <a:latin typeface="Calibri"/>
                <a:ea typeface="Calibri"/>
                <a:cs typeface="Calibri"/>
                <a:sym typeface="Calibri"/>
              </a:defRPr>
            </a:lvl1pPr>
            <a:lvl2pPr marL="0" marR="0" lvl="1" indent="0" algn="r" rtl="0">
              <a:spcBef>
                <a:spcPts val="0"/>
              </a:spcBef>
              <a:buNone/>
              <a:defRPr sz="1800" b="0" i="0" u="none" strike="noStrike" cap="none">
                <a:solidFill>
                  <a:srgbClr val="888888"/>
                </a:solidFill>
                <a:latin typeface="Calibri"/>
                <a:ea typeface="Calibri"/>
                <a:cs typeface="Calibri"/>
                <a:sym typeface="Calibri"/>
              </a:defRPr>
            </a:lvl2pPr>
            <a:lvl3pPr marL="0" marR="0" lvl="2" indent="0" algn="r" rtl="0">
              <a:spcBef>
                <a:spcPts val="0"/>
              </a:spcBef>
              <a:buNone/>
              <a:defRPr sz="1800" b="0" i="0" u="none" strike="noStrike" cap="none">
                <a:solidFill>
                  <a:srgbClr val="888888"/>
                </a:solidFill>
                <a:latin typeface="Calibri"/>
                <a:ea typeface="Calibri"/>
                <a:cs typeface="Calibri"/>
                <a:sym typeface="Calibri"/>
              </a:defRPr>
            </a:lvl3pPr>
            <a:lvl4pPr marL="0" marR="0" lvl="3" indent="0" algn="r" rtl="0">
              <a:spcBef>
                <a:spcPts val="0"/>
              </a:spcBef>
              <a:buNone/>
              <a:defRPr sz="1800" b="0" i="0" u="none" strike="noStrike" cap="none">
                <a:solidFill>
                  <a:srgbClr val="888888"/>
                </a:solidFill>
                <a:latin typeface="Calibri"/>
                <a:ea typeface="Calibri"/>
                <a:cs typeface="Calibri"/>
                <a:sym typeface="Calibri"/>
              </a:defRPr>
            </a:lvl4pPr>
            <a:lvl5pPr marL="0" marR="0" lvl="4" indent="0" algn="r" rtl="0">
              <a:spcBef>
                <a:spcPts val="0"/>
              </a:spcBef>
              <a:buNone/>
              <a:defRPr sz="1800" b="0" i="0" u="none" strike="noStrike" cap="none">
                <a:solidFill>
                  <a:srgbClr val="888888"/>
                </a:solidFill>
                <a:latin typeface="Calibri"/>
                <a:ea typeface="Calibri"/>
                <a:cs typeface="Calibri"/>
                <a:sym typeface="Calibri"/>
              </a:defRPr>
            </a:lvl5pPr>
            <a:lvl6pPr marL="0" marR="0" lvl="5" indent="0" algn="r" rtl="0">
              <a:spcBef>
                <a:spcPts val="0"/>
              </a:spcBef>
              <a:buNone/>
              <a:defRPr sz="1800" b="0" i="0" u="none" strike="noStrike" cap="none">
                <a:solidFill>
                  <a:srgbClr val="888888"/>
                </a:solidFill>
                <a:latin typeface="Calibri"/>
                <a:ea typeface="Calibri"/>
                <a:cs typeface="Calibri"/>
                <a:sym typeface="Calibri"/>
              </a:defRPr>
            </a:lvl6pPr>
            <a:lvl7pPr marL="0" marR="0" lvl="6" indent="0" algn="r" rtl="0">
              <a:spcBef>
                <a:spcPts val="0"/>
              </a:spcBef>
              <a:buNone/>
              <a:defRPr sz="1800" b="0" i="0" u="none" strike="noStrike" cap="none">
                <a:solidFill>
                  <a:srgbClr val="888888"/>
                </a:solidFill>
                <a:latin typeface="Calibri"/>
                <a:ea typeface="Calibri"/>
                <a:cs typeface="Calibri"/>
                <a:sym typeface="Calibri"/>
              </a:defRPr>
            </a:lvl7pPr>
            <a:lvl8pPr marL="0" marR="0" lvl="7" indent="0" algn="r" rtl="0">
              <a:spcBef>
                <a:spcPts val="0"/>
              </a:spcBef>
              <a:buNone/>
              <a:defRPr sz="1800" b="0" i="0" u="none" strike="noStrike" cap="none">
                <a:solidFill>
                  <a:srgbClr val="888888"/>
                </a:solidFill>
                <a:latin typeface="Calibri"/>
                <a:ea typeface="Calibri"/>
                <a:cs typeface="Calibri"/>
                <a:sym typeface="Calibri"/>
              </a:defRPr>
            </a:lvl8pPr>
            <a:lvl9pPr marL="0" marR="0" lvl="8" indent="0" algn="r" rtl="0">
              <a:spcBef>
                <a:spcPts val="0"/>
              </a:spcBef>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10.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11.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2"/>
        <p:cNvGrpSpPr/>
        <p:nvPr/>
      </p:nvGrpSpPr>
      <p:grpSpPr>
        <a:xfrm>
          <a:off x="0" y="0"/>
          <a:ext cx="0" cy="0"/>
          <a:chOff x="0" y="0"/>
          <a:chExt cx="0" cy="0"/>
        </a:xfrm>
      </p:grpSpPr>
      <p:sp>
        <p:nvSpPr>
          <p:cNvPr id="43" name="Google Shape;43;p1"/>
          <p:cNvSpPr/>
          <p:nvPr/>
        </p:nvSpPr>
        <p:spPr>
          <a:xfrm>
            <a:off x="0" y="0"/>
            <a:ext cx="4572000" cy="6400800"/>
          </a:xfrm>
          <a:custGeom>
            <a:avLst/>
            <a:gdLst/>
            <a:ahLst/>
            <a:cxnLst/>
            <a:rect l="l" t="t" r="r" b="b"/>
            <a:pathLst>
              <a:path w="4572000" h="6400800" extrusionOk="0">
                <a:moveTo>
                  <a:pt x="4571999" y="6400799"/>
                </a:moveTo>
                <a:lnTo>
                  <a:pt x="0" y="6400799"/>
                </a:lnTo>
                <a:lnTo>
                  <a:pt x="0" y="0"/>
                </a:lnTo>
                <a:lnTo>
                  <a:pt x="4571999" y="0"/>
                </a:lnTo>
                <a:lnTo>
                  <a:pt x="4571999" y="6400799"/>
                </a:lnTo>
                <a:close/>
              </a:path>
            </a:pathLst>
          </a:custGeom>
          <a:solidFill>
            <a:srgbClr val="FECE1C"/>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4" name="Google Shape;44;p1"/>
          <p:cNvSpPr/>
          <p:nvPr/>
        </p:nvSpPr>
        <p:spPr>
          <a:xfrm>
            <a:off x="199318" y="6330595"/>
            <a:ext cx="36830" cy="70485"/>
          </a:xfrm>
          <a:custGeom>
            <a:avLst/>
            <a:gdLst/>
            <a:ahLst/>
            <a:cxnLst/>
            <a:rect l="l" t="t" r="r" b="b"/>
            <a:pathLst>
              <a:path w="36829" h="70485" extrusionOk="0">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5" name="Google Shape;45;p1"/>
          <p:cNvSpPr/>
          <p:nvPr/>
        </p:nvSpPr>
        <p:spPr>
          <a:xfrm>
            <a:off x="253072" y="5864466"/>
            <a:ext cx="163195" cy="156845"/>
          </a:xfrm>
          <a:custGeom>
            <a:avLst/>
            <a:gdLst/>
            <a:ahLst/>
            <a:cxnLst/>
            <a:rect l="l" t="t" r="r" b="b"/>
            <a:pathLst>
              <a:path w="163195" h="156845" extrusionOk="0">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extrusionOk="0">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6" name="Google Shape;46;p1"/>
          <p:cNvSpPr/>
          <p:nvPr/>
        </p:nvSpPr>
        <p:spPr>
          <a:xfrm>
            <a:off x="464150" y="5849649"/>
            <a:ext cx="81915" cy="30480"/>
          </a:xfrm>
          <a:custGeom>
            <a:avLst/>
            <a:gdLst/>
            <a:ahLst/>
            <a:cxnLst/>
            <a:rect l="l" t="t" r="r" b="b"/>
            <a:pathLst>
              <a:path w="81915" h="30479" extrusionOk="0">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7" name="Google Shape;47;p1"/>
          <p:cNvSpPr/>
          <p:nvPr/>
        </p:nvSpPr>
        <p:spPr>
          <a:xfrm>
            <a:off x="278000" y="6083691"/>
            <a:ext cx="85725" cy="22860"/>
          </a:xfrm>
          <a:custGeom>
            <a:avLst/>
            <a:gdLst/>
            <a:ahLst/>
            <a:cxnLst/>
            <a:rect l="l" t="t" r="r" b="b"/>
            <a:pathLst>
              <a:path w="85725" h="22860" extrusionOk="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8" name="Google Shape;48;p1"/>
          <p:cNvSpPr/>
          <p:nvPr/>
        </p:nvSpPr>
        <p:spPr>
          <a:xfrm>
            <a:off x="411124" y="5923597"/>
            <a:ext cx="154305" cy="158115"/>
          </a:xfrm>
          <a:custGeom>
            <a:avLst/>
            <a:gdLst/>
            <a:ahLst/>
            <a:cxnLst/>
            <a:rect l="l" t="t" r="r" b="b"/>
            <a:pathLst>
              <a:path w="154304" h="158114" extrusionOk="0">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extrusionOk="0">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9" name="Google Shape;49;p1"/>
          <p:cNvSpPr/>
          <p:nvPr/>
        </p:nvSpPr>
        <p:spPr>
          <a:xfrm>
            <a:off x="23231" y="6008070"/>
            <a:ext cx="78105" cy="50800"/>
          </a:xfrm>
          <a:custGeom>
            <a:avLst/>
            <a:gdLst/>
            <a:ahLst/>
            <a:cxnLst/>
            <a:rect l="l" t="t" r="r" b="b"/>
            <a:pathLst>
              <a:path w="78105" h="50800" extrusionOk="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0" name="Google Shape;50;p1"/>
          <p:cNvSpPr/>
          <p:nvPr/>
        </p:nvSpPr>
        <p:spPr>
          <a:xfrm>
            <a:off x="189893" y="6195778"/>
            <a:ext cx="19050" cy="85090"/>
          </a:xfrm>
          <a:custGeom>
            <a:avLst/>
            <a:gdLst/>
            <a:ahLst/>
            <a:cxnLst/>
            <a:rect l="l" t="t" r="r" b="b"/>
            <a:pathLst>
              <a:path w="19050" h="85089" extrusionOk="0">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1" name="Google Shape;51;p1"/>
          <p:cNvPicPr preferRelativeResize="0"/>
          <p:nvPr/>
        </p:nvPicPr>
        <p:blipFill rotWithShape="1">
          <a:blip r:embed="rId3">
            <a:alphaModFix/>
          </a:blip>
          <a:srcRect/>
          <a:stretch/>
        </p:blipFill>
        <p:spPr>
          <a:xfrm>
            <a:off x="145319" y="6063251"/>
            <a:ext cx="95786" cy="82435"/>
          </a:xfrm>
          <a:prstGeom prst="rect">
            <a:avLst/>
          </a:prstGeom>
          <a:noFill/>
          <a:ln>
            <a:noFill/>
          </a:ln>
        </p:spPr>
      </p:pic>
      <p:sp>
        <p:nvSpPr>
          <p:cNvPr id="52" name="Google Shape;52;p1"/>
          <p:cNvSpPr/>
          <p:nvPr/>
        </p:nvSpPr>
        <p:spPr>
          <a:xfrm>
            <a:off x="3783627" y="6398"/>
            <a:ext cx="57785" cy="27940"/>
          </a:xfrm>
          <a:custGeom>
            <a:avLst/>
            <a:gdLst/>
            <a:ahLst/>
            <a:cxnLst/>
            <a:rect l="l" t="t" r="r" b="b"/>
            <a:pathLst>
              <a:path w="57785" h="27940" extrusionOk="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53" name="Google Shape;53;p1"/>
          <p:cNvGrpSpPr/>
          <p:nvPr/>
        </p:nvGrpSpPr>
        <p:grpSpPr>
          <a:xfrm>
            <a:off x="4160841" y="175440"/>
            <a:ext cx="149161" cy="204484"/>
            <a:chOff x="4160841" y="175440"/>
            <a:chExt cx="149161" cy="204484"/>
          </a:xfrm>
        </p:grpSpPr>
        <p:pic>
          <p:nvPicPr>
            <p:cNvPr id="54" name="Google Shape;54;p1"/>
            <p:cNvPicPr preferRelativeResize="0"/>
            <p:nvPr/>
          </p:nvPicPr>
          <p:blipFill rotWithShape="1">
            <a:blip r:embed="rId4">
              <a:alphaModFix/>
            </a:blip>
            <a:srcRect/>
            <a:stretch/>
          </p:blipFill>
          <p:spPr>
            <a:xfrm>
              <a:off x="4160841" y="175440"/>
              <a:ext cx="72742" cy="73791"/>
            </a:xfrm>
            <a:prstGeom prst="rect">
              <a:avLst/>
            </a:prstGeom>
            <a:noFill/>
            <a:ln>
              <a:noFill/>
            </a:ln>
          </p:spPr>
        </p:pic>
        <p:sp>
          <p:nvSpPr>
            <p:cNvPr id="55" name="Google Shape;55;p1"/>
            <p:cNvSpPr/>
            <p:nvPr/>
          </p:nvSpPr>
          <p:spPr>
            <a:xfrm>
              <a:off x="4257933" y="291024"/>
              <a:ext cx="52069" cy="88900"/>
            </a:xfrm>
            <a:custGeom>
              <a:avLst/>
              <a:gdLst/>
              <a:ahLst/>
              <a:cxnLst/>
              <a:rect l="l" t="t" r="r" b="b"/>
              <a:pathLst>
                <a:path w="52070" h="88900" extrusionOk="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56" name="Google Shape;56;p1"/>
          <p:cNvSpPr/>
          <p:nvPr/>
        </p:nvSpPr>
        <p:spPr>
          <a:xfrm>
            <a:off x="4307904" y="432942"/>
            <a:ext cx="24765" cy="94615"/>
          </a:xfrm>
          <a:custGeom>
            <a:avLst/>
            <a:gdLst/>
            <a:ahLst/>
            <a:cxnLst/>
            <a:rect l="l" t="t" r="r" b="b"/>
            <a:pathLst>
              <a:path w="24764" h="94615" extrusionOk="0">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7" name="Google Shape;57;p1"/>
          <p:cNvSpPr/>
          <p:nvPr/>
        </p:nvSpPr>
        <p:spPr>
          <a:xfrm>
            <a:off x="4035154" y="91052"/>
            <a:ext cx="85725" cy="58419"/>
          </a:xfrm>
          <a:custGeom>
            <a:avLst/>
            <a:gdLst/>
            <a:ahLst/>
            <a:cxnLst/>
            <a:rect l="l" t="t" r="r" b="b"/>
            <a:pathLst>
              <a:path w="85725" h="58419" extrusionOk="0">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8" name="Google Shape;58;p1"/>
          <p:cNvSpPr/>
          <p:nvPr/>
        </p:nvSpPr>
        <p:spPr>
          <a:xfrm>
            <a:off x="3978995" y="942054"/>
            <a:ext cx="92075" cy="43180"/>
          </a:xfrm>
          <a:custGeom>
            <a:avLst/>
            <a:gdLst/>
            <a:ahLst/>
            <a:cxnLst/>
            <a:rect l="l" t="t" r="r" b="b"/>
            <a:pathLst>
              <a:path w="92075" h="43180" extrusionOk="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9" name="Google Shape;59;p1"/>
          <p:cNvPicPr preferRelativeResize="0"/>
          <p:nvPr/>
        </p:nvPicPr>
        <p:blipFill rotWithShape="1">
          <a:blip r:embed="rId5">
            <a:alphaModFix/>
          </a:blip>
          <a:srcRect/>
          <a:stretch/>
        </p:blipFill>
        <p:spPr>
          <a:xfrm>
            <a:off x="4115537" y="850756"/>
            <a:ext cx="75650" cy="70557"/>
          </a:xfrm>
          <a:prstGeom prst="rect">
            <a:avLst/>
          </a:prstGeom>
          <a:noFill/>
          <a:ln>
            <a:noFill/>
          </a:ln>
        </p:spPr>
      </p:pic>
      <p:pic>
        <p:nvPicPr>
          <p:cNvPr id="60" name="Google Shape;60;p1"/>
          <p:cNvPicPr preferRelativeResize="0"/>
          <p:nvPr/>
        </p:nvPicPr>
        <p:blipFill rotWithShape="1">
          <a:blip r:embed="rId6">
            <a:alphaModFix/>
          </a:blip>
          <a:srcRect/>
          <a:stretch/>
        </p:blipFill>
        <p:spPr>
          <a:xfrm>
            <a:off x="4476628" y="958099"/>
            <a:ext cx="66759" cy="77557"/>
          </a:xfrm>
          <a:prstGeom prst="rect">
            <a:avLst/>
          </a:prstGeom>
          <a:noFill/>
          <a:ln>
            <a:noFill/>
          </a:ln>
        </p:spPr>
      </p:pic>
      <p:sp>
        <p:nvSpPr>
          <p:cNvPr id="61" name="Google Shape;61;p1"/>
          <p:cNvSpPr/>
          <p:nvPr/>
        </p:nvSpPr>
        <p:spPr>
          <a:xfrm>
            <a:off x="3836729" y="934612"/>
            <a:ext cx="86360" cy="50165"/>
          </a:xfrm>
          <a:custGeom>
            <a:avLst/>
            <a:gdLst/>
            <a:ahLst/>
            <a:cxnLst/>
            <a:rect l="l" t="t" r="r" b="b"/>
            <a:pathLst>
              <a:path w="86360" h="50165" extrusionOk="0">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2" name="Google Shape;62;p1"/>
          <p:cNvSpPr/>
          <p:nvPr/>
        </p:nvSpPr>
        <p:spPr>
          <a:xfrm>
            <a:off x="3895294" y="34429"/>
            <a:ext cx="91440" cy="45720"/>
          </a:xfrm>
          <a:custGeom>
            <a:avLst/>
            <a:gdLst/>
            <a:ahLst/>
            <a:cxnLst/>
            <a:rect l="l" t="t" r="r" b="b"/>
            <a:pathLst>
              <a:path w="91439" h="45719" extrusionOk="0">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3" name="Google Shape;63;p1"/>
          <p:cNvSpPr/>
          <p:nvPr/>
        </p:nvSpPr>
        <p:spPr>
          <a:xfrm>
            <a:off x="4091347" y="740652"/>
            <a:ext cx="95250" cy="30480"/>
          </a:xfrm>
          <a:custGeom>
            <a:avLst/>
            <a:gdLst/>
            <a:ahLst/>
            <a:cxnLst/>
            <a:rect l="l" t="t" r="r" b="b"/>
            <a:pathLst>
              <a:path w="95250" h="30479" extrusionOk="0">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4" name="Google Shape;64;p1"/>
          <p:cNvPicPr preferRelativeResize="0"/>
          <p:nvPr/>
        </p:nvPicPr>
        <p:blipFill rotWithShape="1">
          <a:blip r:embed="rId7">
            <a:alphaModFix/>
          </a:blip>
          <a:srcRect/>
          <a:stretch/>
        </p:blipFill>
        <p:spPr>
          <a:xfrm>
            <a:off x="3830900" y="804750"/>
            <a:ext cx="66417" cy="77983"/>
          </a:xfrm>
          <a:prstGeom prst="rect">
            <a:avLst/>
          </a:prstGeom>
          <a:noFill/>
          <a:ln>
            <a:noFill/>
          </a:ln>
        </p:spPr>
      </p:pic>
      <p:sp>
        <p:nvSpPr>
          <p:cNvPr id="65" name="Google Shape;65;p1"/>
          <p:cNvSpPr/>
          <p:nvPr/>
        </p:nvSpPr>
        <p:spPr>
          <a:xfrm>
            <a:off x="3942944" y="744767"/>
            <a:ext cx="92075" cy="41275"/>
          </a:xfrm>
          <a:custGeom>
            <a:avLst/>
            <a:gdLst/>
            <a:ahLst/>
            <a:cxnLst/>
            <a:rect l="l" t="t" r="r" b="b"/>
            <a:pathLst>
              <a:path w="92075" h="41275" extrusionOk="0">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6" name="Google Shape;66;p1"/>
          <p:cNvPicPr preferRelativeResize="0"/>
          <p:nvPr/>
        </p:nvPicPr>
        <p:blipFill rotWithShape="1">
          <a:blip r:embed="rId8">
            <a:alphaModFix/>
          </a:blip>
          <a:srcRect/>
          <a:stretch/>
        </p:blipFill>
        <p:spPr>
          <a:xfrm>
            <a:off x="4366056" y="853173"/>
            <a:ext cx="76579" cy="69686"/>
          </a:xfrm>
          <a:prstGeom prst="rect">
            <a:avLst/>
          </a:prstGeom>
          <a:noFill/>
          <a:ln>
            <a:noFill/>
          </a:ln>
        </p:spPr>
      </p:pic>
      <p:sp>
        <p:nvSpPr>
          <p:cNvPr id="67" name="Google Shape;67;p1"/>
          <p:cNvSpPr/>
          <p:nvPr/>
        </p:nvSpPr>
        <p:spPr>
          <a:xfrm>
            <a:off x="4287490" y="583526"/>
            <a:ext cx="38100" cy="93345"/>
          </a:xfrm>
          <a:custGeom>
            <a:avLst/>
            <a:gdLst/>
            <a:ahLst/>
            <a:cxnLst/>
            <a:rect l="l" t="t" r="r" b="b"/>
            <a:pathLst>
              <a:path w="38100" h="93345" extrusionOk="0">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8" name="Google Shape;68;p1"/>
          <p:cNvPicPr preferRelativeResize="0"/>
          <p:nvPr/>
        </p:nvPicPr>
        <p:blipFill rotWithShape="1">
          <a:blip r:embed="rId9">
            <a:alphaModFix/>
          </a:blip>
          <a:srcRect/>
          <a:stretch/>
        </p:blipFill>
        <p:spPr>
          <a:xfrm>
            <a:off x="4219210" y="727482"/>
            <a:ext cx="105138" cy="102907"/>
          </a:xfrm>
          <a:prstGeom prst="rect">
            <a:avLst/>
          </a:prstGeom>
          <a:noFill/>
          <a:ln>
            <a:noFill/>
          </a:ln>
        </p:spPr>
      </p:pic>
      <p:pic>
        <p:nvPicPr>
          <p:cNvPr id="69" name="Google Shape;69;p1"/>
          <p:cNvPicPr preferRelativeResize="0"/>
          <p:nvPr/>
        </p:nvPicPr>
        <p:blipFill rotWithShape="1">
          <a:blip r:embed="rId10">
            <a:alphaModFix/>
          </a:blip>
          <a:srcRect/>
          <a:stretch/>
        </p:blipFill>
        <p:spPr>
          <a:xfrm>
            <a:off x="3664044" y="5526246"/>
            <a:ext cx="907955" cy="874552"/>
          </a:xfrm>
          <a:prstGeom prst="rect">
            <a:avLst/>
          </a:prstGeom>
          <a:noFill/>
          <a:ln>
            <a:noFill/>
          </a:ln>
        </p:spPr>
      </p:pic>
      <p:sp>
        <p:nvSpPr>
          <p:cNvPr id="70" name="Google Shape;70;p1"/>
          <p:cNvSpPr txBox="1"/>
          <p:nvPr/>
        </p:nvSpPr>
        <p:spPr>
          <a:xfrm>
            <a:off x="431123" y="3884434"/>
            <a:ext cx="3724724" cy="2040302"/>
          </a:xfrm>
          <a:prstGeom prst="rect">
            <a:avLst/>
          </a:prstGeom>
          <a:noFill/>
          <a:ln>
            <a:noFill/>
          </a:ln>
        </p:spPr>
        <p:txBody>
          <a:bodyPr spcFirstLastPara="1" wrap="square" lIns="0" tIns="191750" rIns="0" bIns="0" anchor="t" anchorCtr="0">
            <a:spAutoFit/>
          </a:bodyPr>
          <a:lstStyle/>
          <a:p>
            <a:pPr marL="0" marR="0" lvl="0" indent="0" algn="ctr" rtl="0">
              <a:spcBef>
                <a:spcPts val="0"/>
              </a:spcBef>
              <a:spcAft>
                <a:spcPts val="0"/>
              </a:spcAft>
              <a:buNone/>
            </a:pPr>
            <a:r>
              <a:rPr lang="en-US" sz="1200" dirty="0">
                <a:solidFill>
                  <a:srgbClr val="2F597B"/>
                </a:solidFill>
                <a:latin typeface="Hero Junior Light" panose="02000400000000000000" pitchFamily="50" charset="0"/>
                <a:sym typeface="Arial"/>
              </a:rPr>
              <a:t>(Please remove current text and insert bio here)</a:t>
            </a:r>
            <a:br>
              <a:rPr lang="en-US" sz="1200" dirty="0">
                <a:solidFill>
                  <a:srgbClr val="2F597B"/>
                </a:solidFill>
                <a:latin typeface="Hero Junior Light" panose="02000400000000000000" pitchFamily="50" charset="0"/>
                <a:sym typeface="Arial"/>
              </a:rPr>
            </a:br>
            <a:r>
              <a:rPr lang="en-US" sz="1200" dirty="0">
                <a:solidFill>
                  <a:srgbClr val="2F597B"/>
                </a:solidFill>
                <a:latin typeface="Hero Junior Light" panose="02000400000000000000" pitchFamily="50" charset="0"/>
                <a:sym typeface="Arial"/>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Janet is certified through the state of Massachusetts in Infant, Toddler, Preschool, Director I, and Director II.</a:t>
            </a:r>
            <a:endParaRPr sz="1200" dirty="0">
              <a:solidFill>
                <a:srgbClr val="2F597B"/>
              </a:solidFill>
              <a:latin typeface="Hero Junior Light" panose="02000400000000000000" pitchFamily="50" charset="0"/>
              <a:sym typeface="Arial"/>
            </a:endParaRPr>
          </a:p>
        </p:txBody>
      </p:sp>
      <p:sp>
        <p:nvSpPr>
          <p:cNvPr id="71" name="Google Shape;71;p1"/>
          <p:cNvSpPr txBox="1"/>
          <p:nvPr/>
        </p:nvSpPr>
        <p:spPr>
          <a:xfrm>
            <a:off x="682837" y="3295343"/>
            <a:ext cx="3206327" cy="40011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dirty="0">
                <a:solidFill>
                  <a:srgbClr val="2F597B"/>
                </a:solidFill>
                <a:latin typeface="Hero Junior Super" panose="02000A00000000000000" pitchFamily="50" charset="0"/>
                <a:sym typeface="Arial"/>
              </a:rPr>
              <a:t>Insert First Name Here</a:t>
            </a:r>
            <a:endParaRPr dirty="0">
              <a:latin typeface="Hero Junior Super" panose="02000A00000000000000" pitchFamily="50" charset="0"/>
            </a:endParaRPr>
          </a:p>
        </p:txBody>
      </p:sp>
      <p:sp>
        <p:nvSpPr>
          <p:cNvPr id="72" name="Google Shape;72;p1"/>
          <p:cNvSpPr/>
          <p:nvPr/>
        </p:nvSpPr>
        <p:spPr>
          <a:xfrm>
            <a:off x="800097" y="228600"/>
            <a:ext cx="2971800" cy="2971800"/>
          </a:xfrm>
          <a:prstGeom prst="ellipse">
            <a:avLst/>
          </a:prstGeom>
          <a:solidFill>
            <a:srgbClr val="2F597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3" name="Google Shape;73;p1"/>
          <p:cNvSpPr txBox="1"/>
          <p:nvPr/>
        </p:nvSpPr>
        <p:spPr>
          <a:xfrm>
            <a:off x="723665" y="3690525"/>
            <a:ext cx="3124670" cy="338514"/>
          </a:xfrm>
          <a:prstGeom prst="rect">
            <a:avLst/>
          </a:prstGeom>
          <a:noFill/>
          <a:ln>
            <a:noFill/>
          </a:ln>
        </p:spPr>
        <p:txBody>
          <a:bodyPr spcFirstLastPara="1" wrap="square" lIns="91425" tIns="45700" rIns="91425" bIns="45700" anchor="t" anchorCtr="0">
            <a:spAutoFit/>
          </a:bodyPr>
          <a:lstStyle/>
          <a:p>
            <a:pPr algn="ctr"/>
            <a:r>
              <a:rPr lang="en-CA" sz="1600" dirty="0">
                <a:solidFill>
                  <a:srgbClr val="2F597B"/>
                </a:solidFill>
                <a:latin typeface="Hero Junior Bold" panose="02000800000000000000" pitchFamily="50" charset="0"/>
              </a:rPr>
              <a:t>Education and Quality Lead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2"/>
          <p:cNvSpPr/>
          <p:nvPr/>
        </p:nvSpPr>
        <p:spPr>
          <a:xfrm>
            <a:off x="0" y="0"/>
            <a:ext cx="4572000" cy="6400800"/>
          </a:xfrm>
          <a:custGeom>
            <a:avLst/>
            <a:gdLst/>
            <a:ahLst/>
            <a:cxnLst/>
            <a:rect l="l" t="t" r="r" b="b"/>
            <a:pathLst>
              <a:path w="4572000" h="6400800" extrusionOk="0">
                <a:moveTo>
                  <a:pt x="4571999" y="6400799"/>
                </a:moveTo>
                <a:lnTo>
                  <a:pt x="0" y="6400799"/>
                </a:lnTo>
                <a:lnTo>
                  <a:pt x="0" y="0"/>
                </a:lnTo>
                <a:lnTo>
                  <a:pt x="4571999" y="0"/>
                </a:lnTo>
                <a:lnTo>
                  <a:pt x="4571999" y="6400799"/>
                </a:lnTo>
                <a:close/>
              </a:path>
            </a:pathLst>
          </a:custGeom>
          <a:solidFill>
            <a:srgbClr val="FECE1C"/>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9" name="Google Shape;79;p2"/>
          <p:cNvSpPr/>
          <p:nvPr/>
        </p:nvSpPr>
        <p:spPr>
          <a:xfrm>
            <a:off x="199318" y="6330595"/>
            <a:ext cx="36830" cy="70485"/>
          </a:xfrm>
          <a:custGeom>
            <a:avLst/>
            <a:gdLst/>
            <a:ahLst/>
            <a:cxnLst/>
            <a:rect l="l" t="t" r="r" b="b"/>
            <a:pathLst>
              <a:path w="36829" h="70485" extrusionOk="0">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0" name="Google Shape;80;p2"/>
          <p:cNvSpPr/>
          <p:nvPr/>
        </p:nvSpPr>
        <p:spPr>
          <a:xfrm>
            <a:off x="253072" y="5864466"/>
            <a:ext cx="163195" cy="156845"/>
          </a:xfrm>
          <a:custGeom>
            <a:avLst/>
            <a:gdLst/>
            <a:ahLst/>
            <a:cxnLst/>
            <a:rect l="l" t="t" r="r" b="b"/>
            <a:pathLst>
              <a:path w="163195" h="156845" extrusionOk="0">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extrusionOk="0">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1" name="Google Shape;81;p2"/>
          <p:cNvSpPr/>
          <p:nvPr/>
        </p:nvSpPr>
        <p:spPr>
          <a:xfrm>
            <a:off x="464150" y="5849649"/>
            <a:ext cx="81915" cy="30480"/>
          </a:xfrm>
          <a:custGeom>
            <a:avLst/>
            <a:gdLst/>
            <a:ahLst/>
            <a:cxnLst/>
            <a:rect l="l" t="t" r="r" b="b"/>
            <a:pathLst>
              <a:path w="81915" h="30479" extrusionOk="0">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2" name="Google Shape;82;p2"/>
          <p:cNvSpPr/>
          <p:nvPr/>
        </p:nvSpPr>
        <p:spPr>
          <a:xfrm>
            <a:off x="278000" y="6083691"/>
            <a:ext cx="85725" cy="22860"/>
          </a:xfrm>
          <a:custGeom>
            <a:avLst/>
            <a:gdLst/>
            <a:ahLst/>
            <a:cxnLst/>
            <a:rect l="l" t="t" r="r" b="b"/>
            <a:pathLst>
              <a:path w="85725" h="22860" extrusionOk="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3" name="Google Shape;83;p2"/>
          <p:cNvSpPr/>
          <p:nvPr/>
        </p:nvSpPr>
        <p:spPr>
          <a:xfrm>
            <a:off x="411124" y="5923597"/>
            <a:ext cx="154305" cy="158115"/>
          </a:xfrm>
          <a:custGeom>
            <a:avLst/>
            <a:gdLst/>
            <a:ahLst/>
            <a:cxnLst/>
            <a:rect l="l" t="t" r="r" b="b"/>
            <a:pathLst>
              <a:path w="154304" h="158114" extrusionOk="0">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extrusionOk="0">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4" name="Google Shape;84;p2"/>
          <p:cNvSpPr/>
          <p:nvPr/>
        </p:nvSpPr>
        <p:spPr>
          <a:xfrm>
            <a:off x="23231" y="6008070"/>
            <a:ext cx="78105" cy="50800"/>
          </a:xfrm>
          <a:custGeom>
            <a:avLst/>
            <a:gdLst/>
            <a:ahLst/>
            <a:cxnLst/>
            <a:rect l="l" t="t" r="r" b="b"/>
            <a:pathLst>
              <a:path w="78105" h="50800" extrusionOk="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5" name="Google Shape;85;p2"/>
          <p:cNvSpPr/>
          <p:nvPr/>
        </p:nvSpPr>
        <p:spPr>
          <a:xfrm>
            <a:off x="189893" y="6195778"/>
            <a:ext cx="19050" cy="85090"/>
          </a:xfrm>
          <a:custGeom>
            <a:avLst/>
            <a:gdLst/>
            <a:ahLst/>
            <a:cxnLst/>
            <a:rect l="l" t="t" r="r" b="b"/>
            <a:pathLst>
              <a:path w="19050" h="85089" extrusionOk="0">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86" name="Google Shape;86;p2"/>
          <p:cNvPicPr preferRelativeResize="0"/>
          <p:nvPr/>
        </p:nvPicPr>
        <p:blipFill rotWithShape="1">
          <a:blip r:embed="rId3">
            <a:alphaModFix/>
          </a:blip>
          <a:srcRect/>
          <a:stretch/>
        </p:blipFill>
        <p:spPr>
          <a:xfrm>
            <a:off x="145319" y="6063251"/>
            <a:ext cx="95786" cy="82435"/>
          </a:xfrm>
          <a:prstGeom prst="rect">
            <a:avLst/>
          </a:prstGeom>
          <a:noFill/>
          <a:ln>
            <a:noFill/>
          </a:ln>
        </p:spPr>
      </p:pic>
      <p:sp>
        <p:nvSpPr>
          <p:cNvPr id="87" name="Google Shape;87;p2"/>
          <p:cNvSpPr/>
          <p:nvPr/>
        </p:nvSpPr>
        <p:spPr>
          <a:xfrm>
            <a:off x="3783627" y="6398"/>
            <a:ext cx="57785" cy="27940"/>
          </a:xfrm>
          <a:custGeom>
            <a:avLst/>
            <a:gdLst/>
            <a:ahLst/>
            <a:cxnLst/>
            <a:rect l="l" t="t" r="r" b="b"/>
            <a:pathLst>
              <a:path w="57785" h="27940" extrusionOk="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88" name="Google Shape;88;p2"/>
          <p:cNvGrpSpPr/>
          <p:nvPr/>
        </p:nvGrpSpPr>
        <p:grpSpPr>
          <a:xfrm>
            <a:off x="4160841" y="175440"/>
            <a:ext cx="149161" cy="204484"/>
            <a:chOff x="4160841" y="175440"/>
            <a:chExt cx="149161" cy="204484"/>
          </a:xfrm>
        </p:grpSpPr>
        <p:pic>
          <p:nvPicPr>
            <p:cNvPr id="89" name="Google Shape;89;p2"/>
            <p:cNvPicPr preferRelativeResize="0"/>
            <p:nvPr/>
          </p:nvPicPr>
          <p:blipFill rotWithShape="1">
            <a:blip r:embed="rId4">
              <a:alphaModFix/>
            </a:blip>
            <a:srcRect/>
            <a:stretch/>
          </p:blipFill>
          <p:spPr>
            <a:xfrm>
              <a:off x="4160841" y="175440"/>
              <a:ext cx="72742" cy="73791"/>
            </a:xfrm>
            <a:prstGeom prst="rect">
              <a:avLst/>
            </a:prstGeom>
            <a:noFill/>
            <a:ln>
              <a:noFill/>
            </a:ln>
          </p:spPr>
        </p:pic>
        <p:sp>
          <p:nvSpPr>
            <p:cNvPr id="90" name="Google Shape;90;p2"/>
            <p:cNvSpPr/>
            <p:nvPr/>
          </p:nvSpPr>
          <p:spPr>
            <a:xfrm>
              <a:off x="4257933" y="291024"/>
              <a:ext cx="52069" cy="88900"/>
            </a:xfrm>
            <a:custGeom>
              <a:avLst/>
              <a:gdLst/>
              <a:ahLst/>
              <a:cxnLst/>
              <a:rect l="l" t="t" r="r" b="b"/>
              <a:pathLst>
                <a:path w="52070" h="88900" extrusionOk="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91" name="Google Shape;91;p2"/>
          <p:cNvSpPr/>
          <p:nvPr/>
        </p:nvSpPr>
        <p:spPr>
          <a:xfrm>
            <a:off x="4307904" y="432942"/>
            <a:ext cx="24765" cy="94615"/>
          </a:xfrm>
          <a:custGeom>
            <a:avLst/>
            <a:gdLst/>
            <a:ahLst/>
            <a:cxnLst/>
            <a:rect l="l" t="t" r="r" b="b"/>
            <a:pathLst>
              <a:path w="24764" h="94615" extrusionOk="0">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2" name="Google Shape;92;p2"/>
          <p:cNvSpPr/>
          <p:nvPr/>
        </p:nvSpPr>
        <p:spPr>
          <a:xfrm>
            <a:off x="4035154" y="91052"/>
            <a:ext cx="85725" cy="58419"/>
          </a:xfrm>
          <a:custGeom>
            <a:avLst/>
            <a:gdLst/>
            <a:ahLst/>
            <a:cxnLst/>
            <a:rect l="l" t="t" r="r" b="b"/>
            <a:pathLst>
              <a:path w="85725" h="58419" extrusionOk="0">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3" name="Google Shape;93;p2"/>
          <p:cNvSpPr/>
          <p:nvPr/>
        </p:nvSpPr>
        <p:spPr>
          <a:xfrm>
            <a:off x="3978995" y="942054"/>
            <a:ext cx="92075" cy="43180"/>
          </a:xfrm>
          <a:custGeom>
            <a:avLst/>
            <a:gdLst/>
            <a:ahLst/>
            <a:cxnLst/>
            <a:rect l="l" t="t" r="r" b="b"/>
            <a:pathLst>
              <a:path w="92075" h="43180" extrusionOk="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94" name="Google Shape;94;p2"/>
          <p:cNvPicPr preferRelativeResize="0"/>
          <p:nvPr/>
        </p:nvPicPr>
        <p:blipFill rotWithShape="1">
          <a:blip r:embed="rId5">
            <a:alphaModFix/>
          </a:blip>
          <a:srcRect/>
          <a:stretch/>
        </p:blipFill>
        <p:spPr>
          <a:xfrm>
            <a:off x="4115537" y="850756"/>
            <a:ext cx="75650" cy="70557"/>
          </a:xfrm>
          <a:prstGeom prst="rect">
            <a:avLst/>
          </a:prstGeom>
          <a:noFill/>
          <a:ln>
            <a:noFill/>
          </a:ln>
        </p:spPr>
      </p:pic>
      <p:pic>
        <p:nvPicPr>
          <p:cNvPr id="95" name="Google Shape;95;p2"/>
          <p:cNvPicPr preferRelativeResize="0"/>
          <p:nvPr/>
        </p:nvPicPr>
        <p:blipFill rotWithShape="1">
          <a:blip r:embed="rId6">
            <a:alphaModFix/>
          </a:blip>
          <a:srcRect/>
          <a:stretch/>
        </p:blipFill>
        <p:spPr>
          <a:xfrm>
            <a:off x="4476628" y="958099"/>
            <a:ext cx="66759" cy="77557"/>
          </a:xfrm>
          <a:prstGeom prst="rect">
            <a:avLst/>
          </a:prstGeom>
          <a:noFill/>
          <a:ln>
            <a:noFill/>
          </a:ln>
        </p:spPr>
      </p:pic>
      <p:sp>
        <p:nvSpPr>
          <p:cNvPr id="96" name="Google Shape;96;p2"/>
          <p:cNvSpPr/>
          <p:nvPr/>
        </p:nvSpPr>
        <p:spPr>
          <a:xfrm>
            <a:off x="3836729" y="934612"/>
            <a:ext cx="86360" cy="50165"/>
          </a:xfrm>
          <a:custGeom>
            <a:avLst/>
            <a:gdLst/>
            <a:ahLst/>
            <a:cxnLst/>
            <a:rect l="l" t="t" r="r" b="b"/>
            <a:pathLst>
              <a:path w="86360" h="50165" extrusionOk="0">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7" name="Google Shape;97;p2"/>
          <p:cNvSpPr/>
          <p:nvPr/>
        </p:nvSpPr>
        <p:spPr>
          <a:xfrm>
            <a:off x="3895294" y="34429"/>
            <a:ext cx="91440" cy="45720"/>
          </a:xfrm>
          <a:custGeom>
            <a:avLst/>
            <a:gdLst/>
            <a:ahLst/>
            <a:cxnLst/>
            <a:rect l="l" t="t" r="r" b="b"/>
            <a:pathLst>
              <a:path w="91439" h="45719" extrusionOk="0">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8" name="Google Shape;98;p2"/>
          <p:cNvSpPr/>
          <p:nvPr/>
        </p:nvSpPr>
        <p:spPr>
          <a:xfrm>
            <a:off x="4091347" y="740652"/>
            <a:ext cx="95250" cy="30480"/>
          </a:xfrm>
          <a:custGeom>
            <a:avLst/>
            <a:gdLst/>
            <a:ahLst/>
            <a:cxnLst/>
            <a:rect l="l" t="t" r="r" b="b"/>
            <a:pathLst>
              <a:path w="95250" h="30479" extrusionOk="0">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99" name="Google Shape;99;p2"/>
          <p:cNvPicPr preferRelativeResize="0"/>
          <p:nvPr/>
        </p:nvPicPr>
        <p:blipFill rotWithShape="1">
          <a:blip r:embed="rId7">
            <a:alphaModFix/>
          </a:blip>
          <a:srcRect/>
          <a:stretch/>
        </p:blipFill>
        <p:spPr>
          <a:xfrm>
            <a:off x="3830900" y="804750"/>
            <a:ext cx="66417" cy="77983"/>
          </a:xfrm>
          <a:prstGeom prst="rect">
            <a:avLst/>
          </a:prstGeom>
          <a:noFill/>
          <a:ln>
            <a:noFill/>
          </a:ln>
        </p:spPr>
      </p:pic>
      <p:sp>
        <p:nvSpPr>
          <p:cNvPr id="100" name="Google Shape;100;p2"/>
          <p:cNvSpPr/>
          <p:nvPr/>
        </p:nvSpPr>
        <p:spPr>
          <a:xfrm>
            <a:off x="3942944" y="744767"/>
            <a:ext cx="92075" cy="41275"/>
          </a:xfrm>
          <a:custGeom>
            <a:avLst/>
            <a:gdLst/>
            <a:ahLst/>
            <a:cxnLst/>
            <a:rect l="l" t="t" r="r" b="b"/>
            <a:pathLst>
              <a:path w="92075" h="41275" extrusionOk="0">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01" name="Google Shape;101;p2"/>
          <p:cNvPicPr preferRelativeResize="0"/>
          <p:nvPr/>
        </p:nvPicPr>
        <p:blipFill rotWithShape="1">
          <a:blip r:embed="rId8">
            <a:alphaModFix/>
          </a:blip>
          <a:srcRect/>
          <a:stretch/>
        </p:blipFill>
        <p:spPr>
          <a:xfrm>
            <a:off x="4366056" y="853173"/>
            <a:ext cx="76579" cy="69686"/>
          </a:xfrm>
          <a:prstGeom prst="rect">
            <a:avLst/>
          </a:prstGeom>
          <a:noFill/>
          <a:ln>
            <a:noFill/>
          </a:ln>
        </p:spPr>
      </p:pic>
      <p:sp>
        <p:nvSpPr>
          <p:cNvPr id="102" name="Google Shape;102;p2"/>
          <p:cNvSpPr/>
          <p:nvPr/>
        </p:nvSpPr>
        <p:spPr>
          <a:xfrm>
            <a:off x="4287490" y="583526"/>
            <a:ext cx="38100" cy="93345"/>
          </a:xfrm>
          <a:custGeom>
            <a:avLst/>
            <a:gdLst/>
            <a:ahLst/>
            <a:cxnLst/>
            <a:rect l="l" t="t" r="r" b="b"/>
            <a:pathLst>
              <a:path w="38100" h="93345" extrusionOk="0">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03" name="Google Shape;103;p2"/>
          <p:cNvPicPr preferRelativeResize="0"/>
          <p:nvPr/>
        </p:nvPicPr>
        <p:blipFill rotWithShape="1">
          <a:blip r:embed="rId9">
            <a:alphaModFix/>
          </a:blip>
          <a:srcRect/>
          <a:stretch/>
        </p:blipFill>
        <p:spPr>
          <a:xfrm>
            <a:off x="4219210" y="727482"/>
            <a:ext cx="105138" cy="102907"/>
          </a:xfrm>
          <a:prstGeom prst="rect">
            <a:avLst/>
          </a:prstGeom>
          <a:noFill/>
          <a:ln>
            <a:noFill/>
          </a:ln>
        </p:spPr>
      </p:pic>
      <p:pic>
        <p:nvPicPr>
          <p:cNvPr id="104" name="Google Shape;104;p2"/>
          <p:cNvPicPr preferRelativeResize="0"/>
          <p:nvPr/>
        </p:nvPicPr>
        <p:blipFill rotWithShape="1">
          <a:blip r:embed="rId10">
            <a:alphaModFix/>
          </a:blip>
          <a:srcRect/>
          <a:stretch/>
        </p:blipFill>
        <p:spPr>
          <a:xfrm>
            <a:off x="3664044" y="5526246"/>
            <a:ext cx="907955" cy="874552"/>
          </a:xfrm>
          <a:prstGeom prst="rect">
            <a:avLst/>
          </a:prstGeom>
          <a:noFill/>
          <a:ln>
            <a:noFill/>
          </a:ln>
        </p:spPr>
      </p:pic>
      <p:sp>
        <p:nvSpPr>
          <p:cNvPr id="105" name="Google Shape;105;p2"/>
          <p:cNvSpPr txBox="1"/>
          <p:nvPr/>
        </p:nvSpPr>
        <p:spPr>
          <a:xfrm>
            <a:off x="262009" y="3429000"/>
            <a:ext cx="4047971" cy="1209305"/>
          </a:xfrm>
          <a:prstGeom prst="rect">
            <a:avLst/>
          </a:prstGeom>
          <a:noFill/>
          <a:ln>
            <a:noFill/>
          </a:ln>
        </p:spPr>
        <p:txBody>
          <a:bodyPr spcFirstLastPara="1" wrap="square" lIns="0" tIns="191750" rIns="0" bIns="0" anchor="t" anchorCtr="0">
            <a:spAutoFit/>
          </a:bodyPr>
          <a:lstStyle/>
          <a:p>
            <a:pPr marL="0" marR="0" lvl="0" indent="0" algn="ctr" rtl="0">
              <a:spcBef>
                <a:spcPts val="0"/>
              </a:spcBef>
              <a:spcAft>
                <a:spcPts val="0"/>
              </a:spcAft>
              <a:buNone/>
            </a:pPr>
            <a:r>
              <a:rPr lang="en-US" sz="1400">
                <a:solidFill>
                  <a:schemeClr val="lt1"/>
                </a:solidFill>
                <a:latin typeface="Arial"/>
                <a:ea typeface="Arial"/>
                <a:cs typeface="Arial"/>
                <a:sym typeface="Arial"/>
              </a:rPr>
              <a:t>Step 1:</a:t>
            </a:r>
            <a:endParaRPr/>
          </a:p>
          <a:p>
            <a:pPr marL="0" marR="0" lvl="0" indent="0" algn="ctr" rtl="0">
              <a:spcBef>
                <a:spcPts val="1200"/>
              </a:spcBef>
              <a:spcAft>
                <a:spcPts val="0"/>
              </a:spcAft>
              <a:buNone/>
            </a:pPr>
            <a:r>
              <a:rPr lang="en-US" sz="1400">
                <a:solidFill>
                  <a:schemeClr val="lt1"/>
                </a:solidFill>
                <a:latin typeface="Arial"/>
                <a:ea typeface="Arial"/>
                <a:cs typeface="Arial"/>
                <a:sym typeface="Arial"/>
              </a:rPr>
              <a:t>Click on the circle and press the tab ‘Shape Format’ that will pop up on the top right corner.</a:t>
            </a:r>
            <a:endParaRPr sz="1400">
              <a:solidFill>
                <a:schemeClr val="lt1"/>
              </a:solidFill>
              <a:latin typeface="Arial"/>
              <a:ea typeface="Arial"/>
              <a:cs typeface="Arial"/>
              <a:sym typeface="Arial"/>
            </a:endParaRPr>
          </a:p>
        </p:txBody>
      </p:sp>
      <p:sp>
        <p:nvSpPr>
          <p:cNvPr id="106" name="Google Shape;106;p2"/>
          <p:cNvSpPr txBox="1"/>
          <p:nvPr/>
        </p:nvSpPr>
        <p:spPr>
          <a:xfrm>
            <a:off x="964160" y="304800"/>
            <a:ext cx="264367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How to Insert Image</a:t>
            </a:r>
            <a:endParaRPr/>
          </a:p>
          <a:p>
            <a:pPr marL="0" marR="0" lvl="0" indent="0" algn="ctr" rtl="0">
              <a:spcBef>
                <a:spcPts val="0"/>
              </a:spcBef>
              <a:spcAft>
                <a:spcPts val="0"/>
              </a:spcAft>
              <a:buNone/>
            </a:pPr>
            <a:r>
              <a:rPr lang="en-US" sz="1800">
                <a:solidFill>
                  <a:schemeClr val="lt1"/>
                </a:solidFill>
                <a:latin typeface="Arial"/>
                <a:ea typeface="Arial"/>
                <a:cs typeface="Arial"/>
                <a:sym typeface="Arial"/>
              </a:rPr>
              <a:t>into Circle</a:t>
            </a:r>
            <a:endParaRPr/>
          </a:p>
        </p:txBody>
      </p:sp>
      <p:pic>
        <p:nvPicPr>
          <p:cNvPr id="107" name="Google Shape;107;p2" descr="Graphical user interface, application, PowerPoint&#10;&#10;Description automatically generated"/>
          <p:cNvPicPr preferRelativeResize="0"/>
          <p:nvPr/>
        </p:nvPicPr>
        <p:blipFill rotWithShape="1">
          <a:blip r:embed="rId11">
            <a:alphaModFix/>
          </a:blip>
          <a:srcRect/>
          <a:stretch/>
        </p:blipFill>
        <p:spPr>
          <a:xfrm>
            <a:off x="-5" y="960656"/>
            <a:ext cx="4572000" cy="225501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3"/>
          <p:cNvSpPr/>
          <p:nvPr/>
        </p:nvSpPr>
        <p:spPr>
          <a:xfrm>
            <a:off x="0" y="0"/>
            <a:ext cx="4572000" cy="6400800"/>
          </a:xfrm>
          <a:custGeom>
            <a:avLst/>
            <a:gdLst/>
            <a:ahLst/>
            <a:cxnLst/>
            <a:rect l="l" t="t" r="r" b="b"/>
            <a:pathLst>
              <a:path w="4572000" h="6400800" extrusionOk="0">
                <a:moveTo>
                  <a:pt x="4571999" y="6400799"/>
                </a:moveTo>
                <a:lnTo>
                  <a:pt x="0" y="6400799"/>
                </a:lnTo>
                <a:lnTo>
                  <a:pt x="0" y="0"/>
                </a:lnTo>
                <a:lnTo>
                  <a:pt x="4571999" y="0"/>
                </a:lnTo>
                <a:lnTo>
                  <a:pt x="4571999" y="6400799"/>
                </a:lnTo>
                <a:close/>
              </a:path>
            </a:pathLst>
          </a:custGeom>
          <a:solidFill>
            <a:srgbClr val="FECE1C"/>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3" name="Google Shape;113;p3"/>
          <p:cNvSpPr/>
          <p:nvPr/>
        </p:nvSpPr>
        <p:spPr>
          <a:xfrm>
            <a:off x="199318" y="6330595"/>
            <a:ext cx="36830" cy="70485"/>
          </a:xfrm>
          <a:custGeom>
            <a:avLst/>
            <a:gdLst/>
            <a:ahLst/>
            <a:cxnLst/>
            <a:rect l="l" t="t" r="r" b="b"/>
            <a:pathLst>
              <a:path w="36829" h="70485" extrusionOk="0">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4" name="Google Shape;114;p3"/>
          <p:cNvSpPr/>
          <p:nvPr/>
        </p:nvSpPr>
        <p:spPr>
          <a:xfrm>
            <a:off x="253072" y="5864466"/>
            <a:ext cx="163195" cy="156845"/>
          </a:xfrm>
          <a:custGeom>
            <a:avLst/>
            <a:gdLst/>
            <a:ahLst/>
            <a:cxnLst/>
            <a:rect l="l" t="t" r="r" b="b"/>
            <a:pathLst>
              <a:path w="163195" h="156845" extrusionOk="0">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extrusionOk="0">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5" name="Google Shape;115;p3"/>
          <p:cNvSpPr/>
          <p:nvPr/>
        </p:nvSpPr>
        <p:spPr>
          <a:xfrm>
            <a:off x="464150" y="5849649"/>
            <a:ext cx="81915" cy="30480"/>
          </a:xfrm>
          <a:custGeom>
            <a:avLst/>
            <a:gdLst/>
            <a:ahLst/>
            <a:cxnLst/>
            <a:rect l="l" t="t" r="r" b="b"/>
            <a:pathLst>
              <a:path w="81915" h="30479" extrusionOk="0">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 name="Google Shape;116;p3"/>
          <p:cNvSpPr/>
          <p:nvPr/>
        </p:nvSpPr>
        <p:spPr>
          <a:xfrm>
            <a:off x="278000" y="6083691"/>
            <a:ext cx="85725" cy="22860"/>
          </a:xfrm>
          <a:custGeom>
            <a:avLst/>
            <a:gdLst/>
            <a:ahLst/>
            <a:cxnLst/>
            <a:rect l="l" t="t" r="r" b="b"/>
            <a:pathLst>
              <a:path w="85725" h="22860" extrusionOk="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7" name="Google Shape;117;p3"/>
          <p:cNvSpPr/>
          <p:nvPr/>
        </p:nvSpPr>
        <p:spPr>
          <a:xfrm>
            <a:off x="411124" y="5923597"/>
            <a:ext cx="154305" cy="158115"/>
          </a:xfrm>
          <a:custGeom>
            <a:avLst/>
            <a:gdLst/>
            <a:ahLst/>
            <a:cxnLst/>
            <a:rect l="l" t="t" r="r" b="b"/>
            <a:pathLst>
              <a:path w="154304" h="158114" extrusionOk="0">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extrusionOk="0">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8" name="Google Shape;118;p3"/>
          <p:cNvSpPr/>
          <p:nvPr/>
        </p:nvSpPr>
        <p:spPr>
          <a:xfrm>
            <a:off x="23231" y="6008070"/>
            <a:ext cx="78105" cy="50800"/>
          </a:xfrm>
          <a:custGeom>
            <a:avLst/>
            <a:gdLst/>
            <a:ahLst/>
            <a:cxnLst/>
            <a:rect l="l" t="t" r="r" b="b"/>
            <a:pathLst>
              <a:path w="78105" h="50800" extrusionOk="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9" name="Google Shape;119;p3"/>
          <p:cNvSpPr/>
          <p:nvPr/>
        </p:nvSpPr>
        <p:spPr>
          <a:xfrm>
            <a:off x="189893" y="6195778"/>
            <a:ext cx="19050" cy="85090"/>
          </a:xfrm>
          <a:custGeom>
            <a:avLst/>
            <a:gdLst/>
            <a:ahLst/>
            <a:cxnLst/>
            <a:rect l="l" t="t" r="r" b="b"/>
            <a:pathLst>
              <a:path w="19050" h="85089" extrusionOk="0">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20" name="Google Shape;120;p3"/>
          <p:cNvPicPr preferRelativeResize="0"/>
          <p:nvPr/>
        </p:nvPicPr>
        <p:blipFill rotWithShape="1">
          <a:blip r:embed="rId3">
            <a:alphaModFix/>
          </a:blip>
          <a:srcRect/>
          <a:stretch/>
        </p:blipFill>
        <p:spPr>
          <a:xfrm>
            <a:off x="145319" y="6063251"/>
            <a:ext cx="95786" cy="82435"/>
          </a:xfrm>
          <a:prstGeom prst="rect">
            <a:avLst/>
          </a:prstGeom>
          <a:noFill/>
          <a:ln>
            <a:noFill/>
          </a:ln>
        </p:spPr>
      </p:pic>
      <p:sp>
        <p:nvSpPr>
          <p:cNvPr id="121" name="Google Shape;121;p3"/>
          <p:cNvSpPr/>
          <p:nvPr/>
        </p:nvSpPr>
        <p:spPr>
          <a:xfrm>
            <a:off x="3783627" y="6398"/>
            <a:ext cx="57785" cy="27940"/>
          </a:xfrm>
          <a:custGeom>
            <a:avLst/>
            <a:gdLst/>
            <a:ahLst/>
            <a:cxnLst/>
            <a:rect l="l" t="t" r="r" b="b"/>
            <a:pathLst>
              <a:path w="57785" h="27940" extrusionOk="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122" name="Google Shape;122;p3"/>
          <p:cNvGrpSpPr/>
          <p:nvPr/>
        </p:nvGrpSpPr>
        <p:grpSpPr>
          <a:xfrm>
            <a:off x="4160841" y="175440"/>
            <a:ext cx="149161" cy="204484"/>
            <a:chOff x="4160841" y="175440"/>
            <a:chExt cx="149161" cy="204484"/>
          </a:xfrm>
        </p:grpSpPr>
        <p:pic>
          <p:nvPicPr>
            <p:cNvPr id="123" name="Google Shape;123;p3"/>
            <p:cNvPicPr preferRelativeResize="0"/>
            <p:nvPr/>
          </p:nvPicPr>
          <p:blipFill rotWithShape="1">
            <a:blip r:embed="rId4">
              <a:alphaModFix/>
            </a:blip>
            <a:srcRect/>
            <a:stretch/>
          </p:blipFill>
          <p:spPr>
            <a:xfrm>
              <a:off x="4160841" y="175440"/>
              <a:ext cx="72742" cy="73791"/>
            </a:xfrm>
            <a:prstGeom prst="rect">
              <a:avLst/>
            </a:prstGeom>
            <a:noFill/>
            <a:ln>
              <a:noFill/>
            </a:ln>
          </p:spPr>
        </p:pic>
        <p:sp>
          <p:nvSpPr>
            <p:cNvPr id="124" name="Google Shape;124;p3"/>
            <p:cNvSpPr/>
            <p:nvPr/>
          </p:nvSpPr>
          <p:spPr>
            <a:xfrm>
              <a:off x="4257933" y="291024"/>
              <a:ext cx="52069" cy="88900"/>
            </a:xfrm>
            <a:custGeom>
              <a:avLst/>
              <a:gdLst/>
              <a:ahLst/>
              <a:cxnLst/>
              <a:rect l="l" t="t" r="r" b="b"/>
              <a:pathLst>
                <a:path w="52070" h="88900" extrusionOk="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25" name="Google Shape;125;p3"/>
          <p:cNvSpPr/>
          <p:nvPr/>
        </p:nvSpPr>
        <p:spPr>
          <a:xfrm>
            <a:off x="4307904" y="432942"/>
            <a:ext cx="24765" cy="94615"/>
          </a:xfrm>
          <a:custGeom>
            <a:avLst/>
            <a:gdLst/>
            <a:ahLst/>
            <a:cxnLst/>
            <a:rect l="l" t="t" r="r" b="b"/>
            <a:pathLst>
              <a:path w="24764" h="94615" extrusionOk="0">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 name="Google Shape;126;p3"/>
          <p:cNvSpPr/>
          <p:nvPr/>
        </p:nvSpPr>
        <p:spPr>
          <a:xfrm>
            <a:off x="4035154" y="91052"/>
            <a:ext cx="85725" cy="58419"/>
          </a:xfrm>
          <a:custGeom>
            <a:avLst/>
            <a:gdLst/>
            <a:ahLst/>
            <a:cxnLst/>
            <a:rect l="l" t="t" r="r" b="b"/>
            <a:pathLst>
              <a:path w="85725" h="58419" extrusionOk="0">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 name="Google Shape;127;p3"/>
          <p:cNvSpPr/>
          <p:nvPr/>
        </p:nvSpPr>
        <p:spPr>
          <a:xfrm>
            <a:off x="3978995" y="942054"/>
            <a:ext cx="92075" cy="43180"/>
          </a:xfrm>
          <a:custGeom>
            <a:avLst/>
            <a:gdLst/>
            <a:ahLst/>
            <a:cxnLst/>
            <a:rect l="l" t="t" r="r" b="b"/>
            <a:pathLst>
              <a:path w="92075" h="43180" extrusionOk="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28" name="Google Shape;128;p3"/>
          <p:cNvPicPr preferRelativeResize="0"/>
          <p:nvPr/>
        </p:nvPicPr>
        <p:blipFill rotWithShape="1">
          <a:blip r:embed="rId5">
            <a:alphaModFix/>
          </a:blip>
          <a:srcRect/>
          <a:stretch/>
        </p:blipFill>
        <p:spPr>
          <a:xfrm>
            <a:off x="4115537" y="850756"/>
            <a:ext cx="75650" cy="70557"/>
          </a:xfrm>
          <a:prstGeom prst="rect">
            <a:avLst/>
          </a:prstGeom>
          <a:noFill/>
          <a:ln>
            <a:noFill/>
          </a:ln>
        </p:spPr>
      </p:pic>
      <p:pic>
        <p:nvPicPr>
          <p:cNvPr id="129" name="Google Shape;129;p3"/>
          <p:cNvPicPr preferRelativeResize="0"/>
          <p:nvPr/>
        </p:nvPicPr>
        <p:blipFill rotWithShape="1">
          <a:blip r:embed="rId6">
            <a:alphaModFix/>
          </a:blip>
          <a:srcRect/>
          <a:stretch/>
        </p:blipFill>
        <p:spPr>
          <a:xfrm>
            <a:off x="4476628" y="958099"/>
            <a:ext cx="66759" cy="77557"/>
          </a:xfrm>
          <a:prstGeom prst="rect">
            <a:avLst/>
          </a:prstGeom>
          <a:noFill/>
          <a:ln>
            <a:noFill/>
          </a:ln>
        </p:spPr>
      </p:pic>
      <p:sp>
        <p:nvSpPr>
          <p:cNvPr id="130" name="Google Shape;130;p3"/>
          <p:cNvSpPr/>
          <p:nvPr/>
        </p:nvSpPr>
        <p:spPr>
          <a:xfrm>
            <a:off x="3836729" y="934612"/>
            <a:ext cx="86360" cy="50165"/>
          </a:xfrm>
          <a:custGeom>
            <a:avLst/>
            <a:gdLst/>
            <a:ahLst/>
            <a:cxnLst/>
            <a:rect l="l" t="t" r="r" b="b"/>
            <a:pathLst>
              <a:path w="86360" h="50165" extrusionOk="0">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1" name="Google Shape;131;p3"/>
          <p:cNvSpPr/>
          <p:nvPr/>
        </p:nvSpPr>
        <p:spPr>
          <a:xfrm>
            <a:off x="3895294" y="34429"/>
            <a:ext cx="91440" cy="45720"/>
          </a:xfrm>
          <a:custGeom>
            <a:avLst/>
            <a:gdLst/>
            <a:ahLst/>
            <a:cxnLst/>
            <a:rect l="l" t="t" r="r" b="b"/>
            <a:pathLst>
              <a:path w="91439" h="45719" extrusionOk="0">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2" name="Google Shape;132;p3"/>
          <p:cNvSpPr/>
          <p:nvPr/>
        </p:nvSpPr>
        <p:spPr>
          <a:xfrm>
            <a:off x="4091347" y="740652"/>
            <a:ext cx="95250" cy="30480"/>
          </a:xfrm>
          <a:custGeom>
            <a:avLst/>
            <a:gdLst/>
            <a:ahLst/>
            <a:cxnLst/>
            <a:rect l="l" t="t" r="r" b="b"/>
            <a:pathLst>
              <a:path w="95250" h="30479" extrusionOk="0">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33" name="Google Shape;133;p3"/>
          <p:cNvPicPr preferRelativeResize="0"/>
          <p:nvPr/>
        </p:nvPicPr>
        <p:blipFill rotWithShape="1">
          <a:blip r:embed="rId7">
            <a:alphaModFix/>
          </a:blip>
          <a:srcRect/>
          <a:stretch/>
        </p:blipFill>
        <p:spPr>
          <a:xfrm>
            <a:off x="3830900" y="804750"/>
            <a:ext cx="66417" cy="77983"/>
          </a:xfrm>
          <a:prstGeom prst="rect">
            <a:avLst/>
          </a:prstGeom>
          <a:noFill/>
          <a:ln>
            <a:noFill/>
          </a:ln>
        </p:spPr>
      </p:pic>
      <p:sp>
        <p:nvSpPr>
          <p:cNvPr id="134" name="Google Shape;134;p3"/>
          <p:cNvSpPr/>
          <p:nvPr/>
        </p:nvSpPr>
        <p:spPr>
          <a:xfrm>
            <a:off x="3942944" y="744767"/>
            <a:ext cx="92075" cy="41275"/>
          </a:xfrm>
          <a:custGeom>
            <a:avLst/>
            <a:gdLst/>
            <a:ahLst/>
            <a:cxnLst/>
            <a:rect l="l" t="t" r="r" b="b"/>
            <a:pathLst>
              <a:path w="92075" h="41275" extrusionOk="0">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35" name="Google Shape;135;p3"/>
          <p:cNvPicPr preferRelativeResize="0"/>
          <p:nvPr/>
        </p:nvPicPr>
        <p:blipFill rotWithShape="1">
          <a:blip r:embed="rId8">
            <a:alphaModFix/>
          </a:blip>
          <a:srcRect/>
          <a:stretch/>
        </p:blipFill>
        <p:spPr>
          <a:xfrm>
            <a:off x="4366056" y="853173"/>
            <a:ext cx="76579" cy="69686"/>
          </a:xfrm>
          <a:prstGeom prst="rect">
            <a:avLst/>
          </a:prstGeom>
          <a:noFill/>
          <a:ln>
            <a:noFill/>
          </a:ln>
        </p:spPr>
      </p:pic>
      <p:sp>
        <p:nvSpPr>
          <p:cNvPr id="136" name="Google Shape;136;p3"/>
          <p:cNvSpPr/>
          <p:nvPr/>
        </p:nvSpPr>
        <p:spPr>
          <a:xfrm>
            <a:off x="4287490" y="583526"/>
            <a:ext cx="38100" cy="93345"/>
          </a:xfrm>
          <a:custGeom>
            <a:avLst/>
            <a:gdLst/>
            <a:ahLst/>
            <a:cxnLst/>
            <a:rect l="l" t="t" r="r" b="b"/>
            <a:pathLst>
              <a:path w="38100" h="93345" extrusionOk="0">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37" name="Google Shape;137;p3"/>
          <p:cNvPicPr preferRelativeResize="0"/>
          <p:nvPr/>
        </p:nvPicPr>
        <p:blipFill rotWithShape="1">
          <a:blip r:embed="rId9">
            <a:alphaModFix/>
          </a:blip>
          <a:srcRect/>
          <a:stretch/>
        </p:blipFill>
        <p:spPr>
          <a:xfrm>
            <a:off x="4219210" y="727482"/>
            <a:ext cx="105138" cy="102907"/>
          </a:xfrm>
          <a:prstGeom prst="rect">
            <a:avLst/>
          </a:prstGeom>
          <a:noFill/>
          <a:ln>
            <a:noFill/>
          </a:ln>
        </p:spPr>
      </p:pic>
      <p:pic>
        <p:nvPicPr>
          <p:cNvPr id="138" name="Google Shape;138;p3"/>
          <p:cNvPicPr preferRelativeResize="0"/>
          <p:nvPr/>
        </p:nvPicPr>
        <p:blipFill rotWithShape="1">
          <a:blip r:embed="rId10">
            <a:alphaModFix/>
          </a:blip>
          <a:srcRect/>
          <a:stretch/>
        </p:blipFill>
        <p:spPr>
          <a:xfrm>
            <a:off x="3664044" y="5526246"/>
            <a:ext cx="907955" cy="874552"/>
          </a:xfrm>
          <a:prstGeom prst="rect">
            <a:avLst/>
          </a:prstGeom>
          <a:noFill/>
          <a:ln>
            <a:noFill/>
          </a:ln>
        </p:spPr>
      </p:pic>
      <p:sp>
        <p:nvSpPr>
          <p:cNvPr id="139" name="Google Shape;139;p3"/>
          <p:cNvSpPr txBox="1"/>
          <p:nvPr/>
        </p:nvSpPr>
        <p:spPr>
          <a:xfrm>
            <a:off x="964160" y="304800"/>
            <a:ext cx="264367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How to Insert Image</a:t>
            </a:r>
            <a:endParaRPr/>
          </a:p>
          <a:p>
            <a:pPr marL="0" marR="0" lvl="0" indent="0" algn="ctr" rtl="0">
              <a:spcBef>
                <a:spcPts val="0"/>
              </a:spcBef>
              <a:spcAft>
                <a:spcPts val="0"/>
              </a:spcAft>
              <a:buNone/>
            </a:pPr>
            <a:r>
              <a:rPr lang="en-US" sz="1800">
                <a:solidFill>
                  <a:schemeClr val="lt1"/>
                </a:solidFill>
                <a:latin typeface="Arial"/>
                <a:ea typeface="Arial"/>
                <a:cs typeface="Arial"/>
                <a:sym typeface="Arial"/>
              </a:rPr>
              <a:t>into Circle</a:t>
            </a:r>
            <a:endParaRPr/>
          </a:p>
        </p:txBody>
      </p:sp>
      <p:sp>
        <p:nvSpPr>
          <p:cNvPr id="140" name="Google Shape;140;p3"/>
          <p:cNvSpPr txBox="1"/>
          <p:nvPr/>
        </p:nvSpPr>
        <p:spPr>
          <a:xfrm>
            <a:off x="262010" y="3495675"/>
            <a:ext cx="4047971" cy="993862"/>
          </a:xfrm>
          <a:prstGeom prst="rect">
            <a:avLst/>
          </a:prstGeom>
          <a:noFill/>
          <a:ln>
            <a:noFill/>
          </a:ln>
        </p:spPr>
        <p:txBody>
          <a:bodyPr spcFirstLastPara="1" wrap="square" lIns="0" tIns="191750" rIns="0" bIns="0" anchor="t" anchorCtr="0">
            <a:spAutoFit/>
          </a:bodyPr>
          <a:lstStyle/>
          <a:p>
            <a:pPr marL="0" marR="0" lvl="0" indent="0" algn="ctr" rtl="0">
              <a:spcBef>
                <a:spcPts val="0"/>
              </a:spcBef>
              <a:spcAft>
                <a:spcPts val="0"/>
              </a:spcAft>
              <a:buNone/>
            </a:pPr>
            <a:r>
              <a:rPr lang="en-US" sz="1400">
                <a:solidFill>
                  <a:schemeClr val="lt1"/>
                </a:solidFill>
                <a:latin typeface="Arial"/>
                <a:ea typeface="Arial"/>
                <a:cs typeface="Arial"/>
                <a:sym typeface="Arial"/>
              </a:rPr>
              <a:t>Step 2:</a:t>
            </a:r>
            <a:endParaRPr/>
          </a:p>
          <a:p>
            <a:pPr marL="0" marR="0" lvl="0" indent="0" algn="ctr" rtl="0">
              <a:spcBef>
                <a:spcPts val="1200"/>
              </a:spcBef>
              <a:spcAft>
                <a:spcPts val="0"/>
              </a:spcAft>
              <a:buNone/>
            </a:pPr>
            <a:r>
              <a:rPr lang="en-US" sz="1400">
                <a:solidFill>
                  <a:schemeClr val="lt1"/>
                </a:solidFill>
                <a:latin typeface="Arial"/>
                <a:ea typeface="Arial"/>
                <a:cs typeface="Arial"/>
                <a:sym typeface="Arial"/>
              </a:rPr>
              <a:t>On the ‘Shape Format’ tab, press ‘Shape Fill’ and then ‘Picture’</a:t>
            </a:r>
            <a:endParaRPr sz="1400">
              <a:solidFill>
                <a:schemeClr val="lt1"/>
              </a:solidFill>
              <a:latin typeface="Arial"/>
              <a:ea typeface="Arial"/>
              <a:cs typeface="Arial"/>
              <a:sym typeface="Arial"/>
            </a:endParaRPr>
          </a:p>
        </p:txBody>
      </p:sp>
      <p:pic>
        <p:nvPicPr>
          <p:cNvPr id="141" name="Google Shape;141;p3" descr="Graphical user interface, application&#10;&#10;Description automatically generated"/>
          <p:cNvPicPr preferRelativeResize="0"/>
          <p:nvPr/>
        </p:nvPicPr>
        <p:blipFill rotWithShape="1">
          <a:blip r:embed="rId11">
            <a:alphaModFix/>
          </a:blip>
          <a:srcRect/>
          <a:stretch/>
        </p:blipFill>
        <p:spPr>
          <a:xfrm>
            <a:off x="0" y="1207321"/>
            <a:ext cx="4572000" cy="225977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4"/>
          <p:cNvSpPr/>
          <p:nvPr/>
        </p:nvSpPr>
        <p:spPr>
          <a:xfrm>
            <a:off x="0" y="0"/>
            <a:ext cx="4572000" cy="6400800"/>
          </a:xfrm>
          <a:custGeom>
            <a:avLst/>
            <a:gdLst/>
            <a:ahLst/>
            <a:cxnLst/>
            <a:rect l="l" t="t" r="r" b="b"/>
            <a:pathLst>
              <a:path w="4572000" h="6400800" extrusionOk="0">
                <a:moveTo>
                  <a:pt x="4571999" y="6400799"/>
                </a:moveTo>
                <a:lnTo>
                  <a:pt x="0" y="6400799"/>
                </a:lnTo>
                <a:lnTo>
                  <a:pt x="0" y="0"/>
                </a:lnTo>
                <a:lnTo>
                  <a:pt x="4571999" y="0"/>
                </a:lnTo>
                <a:lnTo>
                  <a:pt x="4571999" y="6400799"/>
                </a:lnTo>
                <a:close/>
              </a:path>
            </a:pathLst>
          </a:custGeom>
          <a:solidFill>
            <a:srgbClr val="FECE1C"/>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 name="Google Shape;147;p4"/>
          <p:cNvSpPr/>
          <p:nvPr/>
        </p:nvSpPr>
        <p:spPr>
          <a:xfrm>
            <a:off x="199318" y="6330595"/>
            <a:ext cx="36830" cy="70485"/>
          </a:xfrm>
          <a:custGeom>
            <a:avLst/>
            <a:gdLst/>
            <a:ahLst/>
            <a:cxnLst/>
            <a:rect l="l" t="t" r="r" b="b"/>
            <a:pathLst>
              <a:path w="36829" h="70485" extrusionOk="0">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 name="Google Shape;148;p4"/>
          <p:cNvSpPr/>
          <p:nvPr/>
        </p:nvSpPr>
        <p:spPr>
          <a:xfrm>
            <a:off x="253072" y="5864466"/>
            <a:ext cx="163195" cy="156845"/>
          </a:xfrm>
          <a:custGeom>
            <a:avLst/>
            <a:gdLst/>
            <a:ahLst/>
            <a:cxnLst/>
            <a:rect l="l" t="t" r="r" b="b"/>
            <a:pathLst>
              <a:path w="163195" h="156845" extrusionOk="0">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extrusionOk="0">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9" name="Google Shape;149;p4"/>
          <p:cNvSpPr/>
          <p:nvPr/>
        </p:nvSpPr>
        <p:spPr>
          <a:xfrm>
            <a:off x="464150" y="5849649"/>
            <a:ext cx="81915" cy="30480"/>
          </a:xfrm>
          <a:custGeom>
            <a:avLst/>
            <a:gdLst/>
            <a:ahLst/>
            <a:cxnLst/>
            <a:rect l="l" t="t" r="r" b="b"/>
            <a:pathLst>
              <a:path w="81915" h="30479" extrusionOk="0">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0" name="Google Shape;150;p4"/>
          <p:cNvSpPr/>
          <p:nvPr/>
        </p:nvSpPr>
        <p:spPr>
          <a:xfrm>
            <a:off x="278000" y="6083691"/>
            <a:ext cx="85725" cy="22860"/>
          </a:xfrm>
          <a:custGeom>
            <a:avLst/>
            <a:gdLst/>
            <a:ahLst/>
            <a:cxnLst/>
            <a:rect l="l" t="t" r="r" b="b"/>
            <a:pathLst>
              <a:path w="85725" h="22860" extrusionOk="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1" name="Google Shape;151;p4"/>
          <p:cNvSpPr/>
          <p:nvPr/>
        </p:nvSpPr>
        <p:spPr>
          <a:xfrm>
            <a:off x="411124" y="5923597"/>
            <a:ext cx="154305" cy="158115"/>
          </a:xfrm>
          <a:custGeom>
            <a:avLst/>
            <a:gdLst/>
            <a:ahLst/>
            <a:cxnLst/>
            <a:rect l="l" t="t" r="r" b="b"/>
            <a:pathLst>
              <a:path w="154304" h="158114" extrusionOk="0">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extrusionOk="0">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2" name="Google Shape;152;p4"/>
          <p:cNvSpPr/>
          <p:nvPr/>
        </p:nvSpPr>
        <p:spPr>
          <a:xfrm>
            <a:off x="23231" y="6008070"/>
            <a:ext cx="78105" cy="50800"/>
          </a:xfrm>
          <a:custGeom>
            <a:avLst/>
            <a:gdLst/>
            <a:ahLst/>
            <a:cxnLst/>
            <a:rect l="l" t="t" r="r" b="b"/>
            <a:pathLst>
              <a:path w="78105" h="50800" extrusionOk="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p4"/>
          <p:cNvSpPr/>
          <p:nvPr/>
        </p:nvSpPr>
        <p:spPr>
          <a:xfrm>
            <a:off x="189893" y="6195778"/>
            <a:ext cx="19050" cy="85090"/>
          </a:xfrm>
          <a:custGeom>
            <a:avLst/>
            <a:gdLst/>
            <a:ahLst/>
            <a:cxnLst/>
            <a:rect l="l" t="t" r="r" b="b"/>
            <a:pathLst>
              <a:path w="19050" h="85089" extrusionOk="0">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54" name="Google Shape;154;p4"/>
          <p:cNvPicPr preferRelativeResize="0"/>
          <p:nvPr/>
        </p:nvPicPr>
        <p:blipFill rotWithShape="1">
          <a:blip r:embed="rId3">
            <a:alphaModFix/>
          </a:blip>
          <a:srcRect/>
          <a:stretch/>
        </p:blipFill>
        <p:spPr>
          <a:xfrm>
            <a:off x="145319" y="6063251"/>
            <a:ext cx="95786" cy="82435"/>
          </a:xfrm>
          <a:prstGeom prst="rect">
            <a:avLst/>
          </a:prstGeom>
          <a:noFill/>
          <a:ln>
            <a:noFill/>
          </a:ln>
        </p:spPr>
      </p:pic>
      <p:sp>
        <p:nvSpPr>
          <p:cNvPr id="155" name="Google Shape;155;p4"/>
          <p:cNvSpPr/>
          <p:nvPr/>
        </p:nvSpPr>
        <p:spPr>
          <a:xfrm>
            <a:off x="3783627" y="6398"/>
            <a:ext cx="57785" cy="27940"/>
          </a:xfrm>
          <a:custGeom>
            <a:avLst/>
            <a:gdLst/>
            <a:ahLst/>
            <a:cxnLst/>
            <a:rect l="l" t="t" r="r" b="b"/>
            <a:pathLst>
              <a:path w="57785" h="27940" extrusionOk="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156" name="Google Shape;156;p4"/>
          <p:cNvGrpSpPr/>
          <p:nvPr/>
        </p:nvGrpSpPr>
        <p:grpSpPr>
          <a:xfrm>
            <a:off x="4160841" y="175440"/>
            <a:ext cx="149161" cy="204484"/>
            <a:chOff x="4160841" y="175440"/>
            <a:chExt cx="149161" cy="204484"/>
          </a:xfrm>
        </p:grpSpPr>
        <p:pic>
          <p:nvPicPr>
            <p:cNvPr id="157" name="Google Shape;157;p4"/>
            <p:cNvPicPr preferRelativeResize="0"/>
            <p:nvPr/>
          </p:nvPicPr>
          <p:blipFill rotWithShape="1">
            <a:blip r:embed="rId4">
              <a:alphaModFix/>
            </a:blip>
            <a:srcRect/>
            <a:stretch/>
          </p:blipFill>
          <p:spPr>
            <a:xfrm>
              <a:off x="4160841" y="175440"/>
              <a:ext cx="72742" cy="73791"/>
            </a:xfrm>
            <a:prstGeom prst="rect">
              <a:avLst/>
            </a:prstGeom>
            <a:noFill/>
            <a:ln>
              <a:noFill/>
            </a:ln>
          </p:spPr>
        </p:pic>
        <p:sp>
          <p:nvSpPr>
            <p:cNvPr id="158" name="Google Shape;158;p4"/>
            <p:cNvSpPr/>
            <p:nvPr/>
          </p:nvSpPr>
          <p:spPr>
            <a:xfrm>
              <a:off x="4257933" y="291024"/>
              <a:ext cx="52069" cy="88900"/>
            </a:xfrm>
            <a:custGeom>
              <a:avLst/>
              <a:gdLst/>
              <a:ahLst/>
              <a:cxnLst/>
              <a:rect l="l" t="t" r="r" b="b"/>
              <a:pathLst>
                <a:path w="52070" h="88900" extrusionOk="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59" name="Google Shape;159;p4"/>
          <p:cNvSpPr/>
          <p:nvPr/>
        </p:nvSpPr>
        <p:spPr>
          <a:xfrm>
            <a:off x="4307904" y="432942"/>
            <a:ext cx="24765" cy="94615"/>
          </a:xfrm>
          <a:custGeom>
            <a:avLst/>
            <a:gdLst/>
            <a:ahLst/>
            <a:cxnLst/>
            <a:rect l="l" t="t" r="r" b="b"/>
            <a:pathLst>
              <a:path w="24764" h="94615" extrusionOk="0">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0" name="Google Shape;160;p4"/>
          <p:cNvSpPr/>
          <p:nvPr/>
        </p:nvSpPr>
        <p:spPr>
          <a:xfrm>
            <a:off x="4035154" y="91052"/>
            <a:ext cx="85725" cy="58419"/>
          </a:xfrm>
          <a:custGeom>
            <a:avLst/>
            <a:gdLst/>
            <a:ahLst/>
            <a:cxnLst/>
            <a:rect l="l" t="t" r="r" b="b"/>
            <a:pathLst>
              <a:path w="85725" h="58419" extrusionOk="0">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1" name="Google Shape;161;p4"/>
          <p:cNvSpPr/>
          <p:nvPr/>
        </p:nvSpPr>
        <p:spPr>
          <a:xfrm>
            <a:off x="3978995" y="942054"/>
            <a:ext cx="92075" cy="43180"/>
          </a:xfrm>
          <a:custGeom>
            <a:avLst/>
            <a:gdLst/>
            <a:ahLst/>
            <a:cxnLst/>
            <a:rect l="l" t="t" r="r" b="b"/>
            <a:pathLst>
              <a:path w="92075" h="43180" extrusionOk="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62" name="Google Shape;162;p4"/>
          <p:cNvPicPr preferRelativeResize="0"/>
          <p:nvPr/>
        </p:nvPicPr>
        <p:blipFill rotWithShape="1">
          <a:blip r:embed="rId5">
            <a:alphaModFix/>
          </a:blip>
          <a:srcRect/>
          <a:stretch/>
        </p:blipFill>
        <p:spPr>
          <a:xfrm>
            <a:off x="4115537" y="850756"/>
            <a:ext cx="75650" cy="70557"/>
          </a:xfrm>
          <a:prstGeom prst="rect">
            <a:avLst/>
          </a:prstGeom>
          <a:noFill/>
          <a:ln>
            <a:noFill/>
          </a:ln>
        </p:spPr>
      </p:pic>
      <p:pic>
        <p:nvPicPr>
          <p:cNvPr id="163" name="Google Shape;163;p4"/>
          <p:cNvPicPr preferRelativeResize="0"/>
          <p:nvPr/>
        </p:nvPicPr>
        <p:blipFill rotWithShape="1">
          <a:blip r:embed="rId6">
            <a:alphaModFix/>
          </a:blip>
          <a:srcRect/>
          <a:stretch/>
        </p:blipFill>
        <p:spPr>
          <a:xfrm>
            <a:off x="4476628" y="958099"/>
            <a:ext cx="66759" cy="77557"/>
          </a:xfrm>
          <a:prstGeom prst="rect">
            <a:avLst/>
          </a:prstGeom>
          <a:noFill/>
          <a:ln>
            <a:noFill/>
          </a:ln>
        </p:spPr>
      </p:pic>
      <p:sp>
        <p:nvSpPr>
          <p:cNvPr id="164" name="Google Shape;164;p4"/>
          <p:cNvSpPr/>
          <p:nvPr/>
        </p:nvSpPr>
        <p:spPr>
          <a:xfrm>
            <a:off x="3836729" y="934612"/>
            <a:ext cx="86360" cy="50165"/>
          </a:xfrm>
          <a:custGeom>
            <a:avLst/>
            <a:gdLst/>
            <a:ahLst/>
            <a:cxnLst/>
            <a:rect l="l" t="t" r="r" b="b"/>
            <a:pathLst>
              <a:path w="86360" h="50165" extrusionOk="0">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5" name="Google Shape;165;p4"/>
          <p:cNvSpPr/>
          <p:nvPr/>
        </p:nvSpPr>
        <p:spPr>
          <a:xfrm>
            <a:off x="3895294" y="34429"/>
            <a:ext cx="91440" cy="45720"/>
          </a:xfrm>
          <a:custGeom>
            <a:avLst/>
            <a:gdLst/>
            <a:ahLst/>
            <a:cxnLst/>
            <a:rect l="l" t="t" r="r" b="b"/>
            <a:pathLst>
              <a:path w="91439" h="45719" extrusionOk="0">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 name="Google Shape;166;p4"/>
          <p:cNvSpPr/>
          <p:nvPr/>
        </p:nvSpPr>
        <p:spPr>
          <a:xfrm>
            <a:off x="4091347" y="740652"/>
            <a:ext cx="95250" cy="30480"/>
          </a:xfrm>
          <a:custGeom>
            <a:avLst/>
            <a:gdLst/>
            <a:ahLst/>
            <a:cxnLst/>
            <a:rect l="l" t="t" r="r" b="b"/>
            <a:pathLst>
              <a:path w="95250" h="30479" extrusionOk="0">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67" name="Google Shape;167;p4"/>
          <p:cNvPicPr preferRelativeResize="0"/>
          <p:nvPr/>
        </p:nvPicPr>
        <p:blipFill rotWithShape="1">
          <a:blip r:embed="rId7">
            <a:alphaModFix/>
          </a:blip>
          <a:srcRect/>
          <a:stretch/>
        </p:blipFill>
        <p:spPr>
          <a:xfrm>
            <a:off x="3830900" y="804750"/>
            <a:ext cx="66417" cy="77983"/>
          </a:xfrm>
          <a:prstGeom prst="rect">
            <a:avLst/>
          </a:prstGeom>
          <a:noFill/>
          <a:ln>
            <a:noFill/>
          </a:ln>
        </p:spPr>
      </p:pic>
      <p:sp>
        <p:nvSpPr>
          <p:cNvPr id="168" name="Google Shape;168;p4"/>
          <p:cNvSpPr/>
          <p:nvPr/>
        </p:nvSpPr>
        <p:spPr>
          <a:xfrm>
            <a:off x="3942944" y="744767"/>
            <a:ext cx="92075" cy="41275"/>
          </a:xfrm>
          <a:custGeom>
            <a:avLst/>
            <a:gdLst/>
            <a:ahLst/>
            <a:cxnLst/>
            <a:rect l="l" t="t" r="r" b="b"/>
            <a:pathLst>
              <a:path w="92075" h="41275" extrusionOk="0">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69" name="Google Shape;169;p4"/>
          <p:cNvPicPr preferRelativeResize="0"/>
          <p:nvPr/>
        </p:nvPicPr>
        <p:blipFill rotWithShape="1">
          <a:blip r:embed="rId8">
            <a:alphaModFix/>
          </a:blip>
          <a:srcRect/>
          <a:stretch/>
        </p:blipFill>
        <p:spPr>
          <a:xfrm>
            <a:off x="4366056" y="853173"/>
            <a:ext cx="76579" cy="69686"/>
          </a:xfrm>
          <a:prstGeom prst="rect">
            <a:avLst/>
          </a:prstGeom>
          <a:noFill/>
          <a:ln>
            <a:noFill/>
          </a:ln>
        </p:spPr>
      </p:pic>
      <p:sp>
        <p:nvSpPr>
          <p:cNvPr id="170" name="Google Shape;170;p4"/>
          <p:cNvSpPr/>
          <p:nvPr/>
        </p:nvSpPr>
        <p:spPr>
          <a:xfrm>
            <a:off x="4287490" y="583526"/>
            <a:ext cx="38100" cy="93345"/>
          </a:xfrm>
          <a:custGeom>
            <a:avLst/>
            <a:gdLst/>
            <a:ahLst/>
            <a:cxnLst/>
            <a:rect l="l" t="t" r="r" b="b"/>
            <a:pathLst>
              <a:path w="38100" h="93345" extrusionOk="0">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71" name="Google Shape;171;p4"/>
          <p:cNvPicPr preferRelativeResize="0"/>
          <p:nvPr/>
        </p:nvPicPr>
        <p:blipFill rotWithShape="1">
          <a:blip r:embed="rId9">
            <a:alphaModFix/>
          </a:blip>
          <a:srcRect/>
          <a:stretch/>
        </p:blipFill>
        <p:spPr>
          <a:xfrm>
            <a:off x="4219210" y="727482"/>
            <a:ext cx="105138" cy="102907"/>
          </a:xfrm>
          <a:prstGeom prst="rect">
            <a:avLst/>
          </a:prstGeom>
          <a:noFill/>
          <a:ln>
            <a:noFill/>
          </a:ln>
        </p:spPr>
      </p:pic>
      <p:pic>
        <p:nvPicPr>
          <p:cNvPr id="172" name="Google Shape;172;p4"/>
          <p:cNvPicPr preferRelativeResize="0"/>
          <p:nvPr/>
        </p:nvPicPr>
        <p:blipFill rotWithShape="1">
          <a:blip r:embed="rId10">
            <a:alphaModFix/>
          </a:blip>
          <a:srcRect/>
          <a:stretch/>
        </p:blipFill>
        <p:spPr>
          <a:xfrm>
            <a:off x="3664044" y="5526246"/>
            <a:ext cx="907955" cy="874552"/>
          </a:xfrm>
          <a:prstGeom prst="rect">
            <a:avLst/>
          </a:prstGeom>
          <a:noFill/>
          <a:ln>
            <a:noFill/>
          </a:ln>
        </p:spPr>
      </p:pic>
      <p:sp>
        <p:nvSpPr>
          <p:cNvPr id="173" name="Google Shape;173;p4"/>
          <p:cNvSpPr txBox="1"/>
          <p:nvPr/>
        </p:nvSpPr>
        <p:spPr>
          <a:xfrm>
            <a:off x="964160" y="304800"/>
            <a:ext cx="264367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How to Insert Image</a:t>
            </a:r>
            <a:endParaRPr/>
          </a:p>
          <a:p>
            <a:pPr marL="0" marR="0" lvl="0" indent="0" algn="ctr" rtl="0">
              <a:spcBef>
                <a:spcPts val="0"/>
              </a:spcBef>
              <a:spcAft>
                <a:spcPts val="0"/>
              </a:spcAft>
              <a:buNone/>
            </a:pPr>
            <a:r>
              <a:rPr lang="en-US" sz="1800">
                <a:solidFill>
                  <a:schemeClr val="lt1"/>
                </a:solidFill>
                <a:latin typeface="Arial"/>
                <a:ea typeface="Arial"/>
                <a:cs typeface="Arial"/>
                <a:sym typeface="Arial"/>
              </a:rPr>
              <a:t>into Circle</a:t>
            </a:r>
            <a:endParaRPr/>
          </a:p>
        </p:txBody>
      </p:sp>
      <p:sp>
        <p:nvSpPr>
          <p:cNvPr id="174" name="Google Shape;174;p4"/>
          <p:cNvSpPr txBox="1"/>
          <p:nvPr/>
        </p:nvSpPr>
        <p:spPr>
          <a:xfrm>
            <a:off x="262010" y="3495675"/>
            <a:ext cx="4047971" cy="2594300"/>
          </a:xfrm>
          <a:prstGeom prst="rect">
            <a:avLst/>
          </a:prstGeom>
          <a:noFill/>
          <a:ln>
            <a:noFill/>
          </a:ln>
        </p:spPr>
        <p:txBody>
          <a:bodyPr spcFirstLastPara="1" wrap="square" lIns="0" tIns="191750" rIns="0" bIns="0" anchor="t" anchorCtr="0">
            <a:spAutoFit/>
          </a:bodyPr>
          <a:lstStyle/>
          <a:p>
            <a:pPr marL="0" marR="0" lvl="0" indent="0" algn="ctr" rtl="0">
              <a:spcBef>
                <a:spcPts val="0"/>
              </a:spcBef>
              <a:spcAft>
                <a:spcPts val="0"/>
              </a:spcAft>
              <a:buNone/>
            </a:pPr>
            <a:r>
              <a:rPr lang="en-US" sz="1400">
                <a:solidFill>
                  <a:schemeClr val="lt1"/>
                </a:solidFill>
                <a:latin typeface="Arial"/>
                <a:ea typeface="Arial"/>
                <a:cs typeface="Arial"/>
                <a:sym typeface="Arial"/>
              </a:rPr>
              <a:t>Step 3:</a:t>
            </a:r>
            <a:endParaRPr/>
          </a:p>
          <a:p>
            <a:pPr marL="0" marR="0" lvl="0" indent="0" algn="ctr" rtl="0">
              <a:spcBef>
                <a:spcPts val="1200"/>
              </a:spcBef>
              <a:spcAft>
                <a:spcPts val="0"/>
              </a:spcAft>
              <a:buNone/>
            </a:pPr>
            <a:r>
              <a:rPr lang="en-US" sz="1400">
                <a:solidFill>
                  <a:schemeClr val="lt1"/>
                </a:solidFill>
                <a:latin typeface="Arial"/>
                <a:ea typeface="Arial"/>
                <a:cs typeface="Arial"/>
                <a:sym typeface="Arial"/>
              </a:rPr>
              <a:t>This will prompt the following window to pop up. Press ‘From a File’ and choose the picture you’d like to attach!</a:t>
            </a:r>
            <a:endParaRPr/>
          </a:p>
          <a:p>
            <a:pPr marL="0" marR="0" lvl="0" indent="0" algn="ctr" rtl="0">
              <a:spcBef>
                <a:spcPts val="1200"/>
              </a:spcBef>
              <a:spcAft>
                <a:spcPts val="0"/>
              </a:spcAft>
              <a:buNone/>
            </a:pPr>
            <a:endParaRPr sz="1400">
              <a:solidFill>
                <a:schemeClr val="lt1"/>
              </a:solidFill>
              <a:latin typeface="Arial"/>
              <a:ea typeface="Arial"/>
              <a:cs typeface="Arial"/>
              <a:sym typeface="Arial"/>
            </a:endParaRPr>
          </a:p>
          <a:p>
            <a:pPr marL="0" marR="0" lvl="0" indent="0" algn="ctr" rtl="0">
              <a:spcBef>
                <a:spcPts val="1200"/>
              </a:spcBef>
              <a:spcAft>
                <a:spcPts val="0"/>
              </a:spcAft>
              <a:buNone/>
            </a:pPr>
            <a:r>
              <a:rPr lang="en-US" sz="1400">
                <a:solidFill>
                  <a:schemeClr val="lt1"/>
                </a:solidFill>
                <a:latin typeface="Arial"/>
                <a:ea typeface="Arial"/>
                <a:cs typeface="Arial"/>
                <a:sym typeface="Arial"/>
              </a:rPr>
              <a:t>Please make sure the original image is cropped into a square to maintain proportion within the circle – if not, it may be stretched or expanded!</a:t>
            </a:r>
            <a:endParaRPr sz="1400">
              <a:solidFill>
                <a:schemeClr val="lt1"/>
              </a:solidFill>
              <a:latin typeface="Arial"/>
              <a:ea typeface="Arial"/>
              <a:cs typeface="Arial"/>
              <a:sym typeface="Arial"/>
            </a:endParaRPr>
          </a:p>
        </p:txBody>
      </p:sp>
      <p:pic>
        <p:nvPicPr>
          <p:cNvPr id="175" name="Google Shape;175;p4" descr="Graphical user interface, application, PowerPoint&#10;&#10;Description automatically generated"/>
          <p:cNvPicPr preferRelativeResize="0"/>
          <p:nvPr/>
        </p:nvPicPr>
        <p:blipFill rotWithShape="1">
          <a:blip r:embed="rId11">
            <a:alphaModFix/>
          </a:blip>
          <a:srcRect/>
          <a:stretch/>
        </p:blipFill>
        <p:spPr>
          <a:xfrm>
            <a:off x="0" y="1240663"/>
            <a:ext cx="4572000" cy="2255012"/>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218</Words>
  <Application>Microsoft Office PowerPoint</Application>
  <PresentationFormat>Custom</PresentationFormat>
  <Paragraphs>17</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Hero Junior Bold</vt:lpstr>
      <vt:lpstr>Arial</vt:lpstr>
      <vt:lpstr>Calibri</vt:lpstr>
      <vt:lpstr>Hero Junior Light</vt:lpstr>
      <vt:lpstr>Hero Junior Super</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BrightPath Kids</dc:creator>
  <cp:lastModifiedBy>Lisa Tomlinson</cp:lastModifiedBy>
  <cp:revision>1</cp:revision>
  <dcterms:created xsi:type="dcterms:W3CDTF">2022-04-14T19:31:46Z</dcterms:created>
  <dcterms:modified xsi:type="dcterms:W3CDTF">2026-02-19T16:35:49Z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