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6400800" cy="4572000"/>
  <p:notesSz cx="6400800" cy="45720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A9E0"/>
    <a:srgbClr val="2F597B"/>
    <a:srgbClr val="FECE1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63" d="100"/>
          <a:sy n="163" d="100"/>
        </p:scale>
        <p:origin x="3408" y="13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sha Hunter" userId="14dc4df3-690d-4759-a1b8-998aa907131f" providerId="ADAL" clId="{A0566834-5216-4E9A-92B8-B77515F115AB}"/>
    <pc:docChg chg="modSld">
      <pc:chgData name="Alisha Hunter" userId="14dc4df3-690d-4759-a1b8-998aa907131f" providerId="ADAL" clId="{A0566834-5216-4E9A-92B8-B77515F115AB}" dt="2022-04-27T20:50:00.658" v="0" actId="20577"/>
      <pc:docMkLst>
        <pc:docMk/>
      </pc:docMkLst>
      <pc:sldChg chg="modSp mod">
        <pc:chgData name="Alisha Hunter" userId="14dc4df3-690d-4759-a1b8-998aa907131f" providerId="ADAL" clId="{A0566834-5216-4E9A-92B8-B77515F115AB}" dt="2022-04-27T20:50:00.658" v="0" actId="20577"/>
        <pc:sldMkLst>
          <pc:docMk/>
          <pc:sldMk cId="0" sldId="256"/>
        </pc:sldMkLst>
        <pc:spChg chg="mod">
          <ac:chgData name="Alisha Hunter" userId="14dc4df3-690d-4759-a1b8-998aa907131f" providerId="ADAL" clId="{A0566834-5216-4E9A-92B8-B77515F115AB}" dt="2022-04-27T20:50:00.658" v="0" actId="20577"/>
          <ac:spMkLst>
            <pc:docMk/>
            <pc:sldMk cId="0" sldId="256"/>
            <ac:spMk id="24" creationId="{4FCA3902-9633-4BBE-B660-F0C5ED7C066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480060" y="1417320"/>
            <a:ext cx="5440680" cy="9601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960120" y="2560320"/>
            <a:ext cx="4480560" cy="11430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320040" y="1051560"/>
            <a:ext cx="2784348"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296412" y="1051560"/>
            <a:ext cx="2784348" cy="301752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320040" y="182880"/>
            <a:ext cx="5760720" cy="73152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320040" y="1051560"/>
            <a:ext cx="5760720" cy="301752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2176272" y="4251960"/>
            <a:ext cx="2048256" cy="2286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20040" y="4251960"/>
            <a:ext cx="1472184" cy="2286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2/19/2026</a:t>
            </a:fld>
            <a:endParaRPr lang="en-US"/>
          </a:p>
        </p:txBody>
      </p:sp>
      <p:sp>
        <p:nvSpPr>
          <p:cNvPr id="6" name="Holder 6"/>
          <p:cNvSpPr>
            <a:spLocks noGrp="1"/>
          </p:cNvSpPr>
          <p:nvPr>
            <p:ph type="sldNum" sz="quarter" idx="7"/>
          </p:nvPr>
        </p:nvSpPr>
        <p:spPr>
          <a:xfrm>
            <a:off x="4608576" y="4251960"/>
            <a:ext cx="1472184" cy="2286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5.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6.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image" Target="../media/image1.png"/><Relationship Id="rId16" Type="http://schemas.openxmlformats.org/officeDocument/2006/relationships/image" Target="../media/image17.png"/><Relationship Id="rId1" Type="http://schemas.openxmlformats.org/officeDocument/2006/relationships/slideLayout" Target="../slideLayouts/slideLayout5.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5" Type="http://schemas.openxmlformats.org/officeDocument/2006/relationships/image" Target="../media/image1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1352" y="-3048"/>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solidFill>
                <a:srgbClr val="2F597B"/>
              </a:solidFill>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873853" y="1078128"/>
            <a:ext cx="3216888" cy="315471"/>
          </a:xfrm>
          <a:prstGeom prst="rect">
            <a:avLst/>
          </a:prstGeom>
        </p:spPr>
        <p:txBody>
          <a:bodyPr/>
          <a:lstStyle>
            <a:lvl1pPr>
              <a:defRPr>
                <a:latin typeface="+mj-lt"/>
                <a:ea typeface="+mj-ea"/>
                <a:cs typeface="+mj-cs"/>
              </a:defRPr>
            </a:lvl1pPr>
          </a:lstStyle>
          <a:p>
            <a:r>
              <a:rPr lang="en-CA" sz="2000" kern="0">
                <a:solidFill>
                  <a:srgbClr val="FECE1C"/>
                </a:solidFill>
                <a:latin typeface="Hero Junior Super" panose="02000A00000000000000" pitchFamily="50" charset="0"/>
              </a:rPr>
              <a:t>Insert First Name </a:t>
            </a:r>
            <a:r>
              <a:rPr lang="en-CA" sz="2000" kern="0" dirty="0">
                <a:solidFill>
                  <a:srgbClr val="FECE1C"/>
                </a:solidFill>
                <a:latin typeface="Hero Junior Super" panose="02000A00000000000000" pitchFamily="50" charset="0"/>
              </a:rPr>
              <a:t>Here</a:t>
            </a:r>
          </a:p>
        </p:txBody>
      </p:sp>
      <p:sp>
        <p:nvSpPr>
          <p:cNvPr id="25" name="object 4">
            <a:extLst>
              <a:ext uri="{FF2B5EF4-FFF2-40B4-BE49-F238E27FC236}">
                <a16:creationId xmlns:a16="http://schemas.microsoft.com/office/drawing/2014/main" id="{14FA5A67-4331-4C90-94AF-DE3A721E6D25}"/>
              </a:ext>
            </a:extLst>
          </p:cNvPr>
          <p:cNvSpPr txBox="1"/>
          <p:nvPr/>
        </p:nvSpPr>
        <p:spPr>
          <a:xfrm>
            <a:off x="2982565" y="1484986"/>
            <a:ext cx="3216889" cy="2040302"/>
          </a:xfrm>
          <a:prstGeom prst="rect">
            <a:avLst/>
          </a:prstGeom>
        </p:spPr>
        <p:txBody>
          <a:bodyPr vert="horz" wrap="square" lIns="0" tIns="191770" rIns="0" bIns="0" rtlCol="0">
            <a:spAutoFit/>
          </a:bodyPr>
          <a:lstStyle/>
          <a:p>
            <a:pP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26" name="Oval 25">
            <a:extLst>
              <a:ext uri="{FF2B5EF4-FFF2-40B4-BE49-F238E27FC236}">
                <a16:creationId xmlns:a16="http://schemas.microsoft.com/office/drawing/2014/main" id="{BEAA446A-BF65-4D69-BB8D-636E56795BE4}"/>
              </a:ext>
            </a:extLst>
          </p:cNvPr>
          <p:cNvSpPr/>
          <p:nvPr/>
        </p:nvSpPr>
        <p:spPr>
          <a:xfrm>
            <a:off x="172206" y="943535"/>
            <a:ext cx="2687442" cy="2687442"/>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rgbClr val="2F597B"/>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1" name="object 4">
            <a:extLst>
              <a:ext uri="{FF2B5EF4-FFF2-40B4-BE49-F238E27FC236}">
                <a16:creationId xmlns:a16="http://schemas.microsoft.com/office/drawing/2014/main" id="{F523A559-3268-4303-BA60-19B667900EC7}"/>
              </a:ext>
            </a:extLst>
          </p:cNvPr>
          <p:cNvSpPr txBox="1"/>
          <p:nvPr/>
        </p:nvSpPr>
        <p:spPr>
          <a:xfrm>
            <a:off x="1176413" y="3247026"/>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3" name="Picture 32" descr="Graphical user interface, application, PowerPoint&#10;&#10;Description automatically generated">
            <a:extLst>
              <a:ext uri="{FF2B5EF4-FFF2-40B4-BE49-F238E27FC236}">
                <a16:creationId xmlns:a16="http://schemas.microsoft.com/office/drawing/2014/main" id="{05B64E78-C9E7-414F-8C77-0C0D6092EC0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671532" y="820223"/>
            <a:ext cx="5057736" cy="2494588"/>
          </a:xfrm>
          <a:prstGeom prst="rect">
            <a:avLst/>
          </a:prstGeom>
        </p:spPr>
      </p:pic>
    </p:spTree>
    <p:extLst>
      <p:ext uri="{BB962C8B-B14F-4D97-AF65-F5344CB8AC3E}">
        <p14:creationId xmlns:p14="http://schemas.microsoft.com/office/powerpoint/2010/main" val="26984326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28" name="object 4">
            <a:extLst>
              <a:ext uri="{FF2B5EF4-FFF2-40B4-BE49-F238E27FC236}">
                <a16:creationId xmlns:a16="http://schemas.microsoft.com/office/drawing/2014/main" id="{6615EC4D-3532-498C-93D2-A893997FC17A}"/>
              </a:ext>
            </a:extLst>
          </p:cNvPr>
          <p:cNvSpPr txBox="1"/>
          <p:nvPr/>
        </p:nvSpPr>
        <p:spPr>
          <a:xfrm>
            <a:off x="1176412" y="340078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29" name="Picture 28" descr="Graphical user interface, application&#10;&#10;Description automatically generated">
            <a:extLst>
              <a:ext uri="{FF2B5EF4-FFF2-40B4-BE49-F238E27FC236}">
                <a16:creationId xmlns:a16="http://schemas.microsoft.com/office/drawing/2014/main" id="{311CA6DB-88DC-4877-A036-D147F461466C}"/>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540569" y="771465"/>
            <a:ext cx="5319658" cy="2629320"/>
          </a:xfrm>
          <a:prstGeom prst="rect">
            <a:avLst/>
          </a:prstGeom>
        </p:spPr>
      </p:pic>
    </p:spTree>
    <p:extLst>
      <p:ext uri="{BB962C8B-B14F-4D97-AF65-F5344CB8AC3E}">
        <p14:creationId xmlns:p14="http://schemas.microsoft.com/office/powerpoint/2010/main" val="2428740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6400800" cy="4572000"/>
          </a:xfrm>
          <a:custGeom>
            <a:avLst/>
            <a:gdLst/>
            <a:ahLst/>
            <a:cxnLst/>
            <a:rect l="l" t="t" r="r" b="b"/>
            <a:pathLst>
              <a:path w="6400800" h="4572000">
                <a:moveTo>
                  <a:pt x="6400799" y="4571999"/>
                </a:moveTo>
                <a:lnTo>
                  <a:pt x="0" y="4571999"/>
                </a:lnTo>
                <a:lnTo>
                  <a:pt x="0" y="0"/>
                </a:lnTo>
                <a:lnTo>
                  <a:pt x="6400799" y="0"/>
                </a:lnTo>
                <a:lnTo>
                  <a:pt x="6400799" y="4571999"/>
                </a:lnTo>
                <a:close/>
              </a:path>
            </a:pathLst>
          </a:custGeom>
          <a:solidFill>
            <a:srgbClr val="36A9E0"/>
          </a:solidFill>
        </p:spPr>
        <p:txBody>
          <a:bodyPr wrap="square" lIns="0" tIns="0" rIns="0" bIns="0" rtlCol="0"/>
          <a:lstStyle/>
          <a:p>
            <a:endParaRPr/>
          </a:p>
        </p:txBody>
      </p:sp>
      <p:pic>
        <p:nvPicPr>
          <p:cNvPr id="3" name="object 3"/>
          <p:cNvPicPr/>
          <p:nvPr/>
        </p:nvPicPr>
        <p:blipFill>
          <a:blip r:embed="rId2" cstate="print"/>
          <a:stretch>
            <a:fillRect/>
          </a:stretch>
        </p:blipFill>
        <p:spPr>
          <a:xfrm>
            <a:off x="1352" y="3844924"/>
            <a:ext cx="101212" cy="97971"/>
          </a:xfrm>
          <a:prstGeom prst="rect">
            <a:avLst/>
          </a:prstGeom>
        </p:spPr>
      </p:pic>
      <p:pic>
        <p:nvPicPr>
          <p:cNvPr id="4" name="object 4"/>
          <p:cNvPicPr/>
          <p:nvPr/>
        </p:nvPicPr>
        <p:blipFill>
          <a:blip r:embed="rId3" cstate="print"/>
          <a:stretch>
            <a:fillRect/>
          </a:stretch>
        </p:blipFill>
        <p:spPr>
          <a:xfrm>
            <a:off x="797789" y="3884012"/>
            <a:ext cx="114738" cy="78729"/>
          </a:xfrm>
          <a:prstGeom prst="rect">
            <a:avLst/>
          </a:prstGeom>
        </p:spPr>
      </p:pic>
      <p:pic>
        <p:nvPicPr>
          <p:cNvPr id="5" name="object 5"/>
          <p:cNvPicPr/>
          <p:nvPr/>
        </p:nvPicPr>
        <p:blipFill>
          <a:blip r:embed="rId4" cstate="print"/>
          <a:stretch>
            <a:fillRect/>
          </a:stretch>
        </p:blipFill>
        <p:spPr>
          <a:xfrm>
            <a:off x="151830" y="3984141"/>
            <a:ext cx="105943" cy="88557"/>
          </a:xfrm>
          <a:prstGeom prst="rect">
            <a:avLst/>
          </a:prstGeom>
        </p:spPr>
      </p:pic>
      <p:pic>
        <p:nvPicPr>
          <p:cNvPr id="6" name="object 6"/>
          <p:cNvPicPr/>
          <p:nvPr/>
        </p:nvPicPr>
        <p:blipFill>
          <a:blip r:embed="rId5" cstate="print"/>
          <a:stretch>
            <a:fillRect/>
          </a:stretch>
        </p:blipFill>
        <p:spPr>
          <a:xfrm>
            <a:off x="666484" y="4009596"/>
            <a:ext cx="85069" cy="111057"/>
          </a:xfrm>
          <a:prstGeom prst="rect">
            <a:avLst/>
          </a:prstGeom>
        </p:spPr>
      </p:pic>
      <p:sp>
        <p:nvSpPr>
          <p:cNvPr id="7" name="object 7"/>
          <p:cNvSpPr/>
          <p:nvPr/>
        </p:nvSpPr>
        <p:spPr>
          <a:xfrm>
            <a:off x="985686" y="3861055"/>
            <a:ext cx="123825" cy="46355"/>
          </a:xfrm>
          <a:custGeom>
            <a:avLst/>
            <a:gdLst/>
            <a:ahLst/>
            <a:cxnLst/>
            <a:rect l="l" t="t" r="r" b="b"/>
            <a:pathLst>
              <a:path w="123825" h="46354">
                <a:moveTo>
                  <a:pt x="120953" y="40662"/>
                </a:moveTo>
                <a:lnTo>
                  <a:pt x="117865" y="43719"/>
                </a:lnTo>
                <a:lnTo>
                  <a:pt x="115157" y="45016"/>
                </a:lnTo>
                <a:lnTo>
                  <a:pt x="108874" y="45789"/>
                </a:lnTo>
                <a:lnTo>
                  <a:pt x="105939" y="45186"/>
                </a:lnTo>
                <a:lnTo>
                  <a:pt x="86272" y="34495"/>
                </a:lnTo>
                <a:lnTo>
                  <a:pt x="65392" y="28330"/>
                </a:lnTo>
                <a:lnTo>
                  <a:pt x="41065" y="25418"/>
                </a:lnTo>
                <a:lnTo>
                  <a:pt x="13788" y="26079"/>
                </a:lnTo>
                <a:lnTo>
                  <a:pt x="10332" y="26303"/>
                </a:lnTo>
                <a:lnTo>
                  <a:pt x="7294" y="25289"/>
                </a:lnTo>
                <a:lnTo>
                  <a:pt x="2050" y="20783"/>
                </a:lnTo>
                <a:lnTo>
                  <a:pt x="591" y="17932"/>
                </a:lnTo>
                <a:lnTo>
                  <a:pt x="0" y="11034"/>
                </a:lnTo>
                <a:lnTo>
                  <a:pt x="951" y="7968"/>
                </a:lnTo>
                <a:lnTo>
                  <a:pt x="5347" y="2603"/>
                </a:lnTo>
                <a:lnTo>
                  <a:pt x="8167" y="1067"/>
                </a:lnTo>
                <a:lnTo>
                  <a:pt x="11608" y="677"/>
                </a:lnTo>
                <a:lnTo>
                  <a:pt x="43662" y="0"/>
                </a:lnTo>
                <a:lnTo>
                  <a:pt x="72299" y="3366"/>
                </a:lnTo>
                <a:lnTo>
                  <a:pt x="118056" y="22918"/>
                </a:lnTo>
                <a:lnTo>
                  <a:pt x="123518" y="32837"/>
                </a:lnTo>
                <a:lnTo>
                  <a:pt x="123455" y="34496"/>
                </a:lnTo>
                <a:lnTo>
                  <a:pt x="122660" y="37790"/>
                </a:lnTo>
                <a:lnTo>
                  <a:pt x="121959" y="39296"/>
                </a:lnTo>
                <a:lnTo>
                  <a:pt x="120953" y="40662"/>
                </a:lnTo>
                <a:close/>
              </a:path>
            </a:pathLst>
          </a:custGeom>
          <a:solidFill>
            <a:srgbClr val="FFFFFF"/>
          </a:solidFill>
        </p:spPr>
        <p:txBody>
          <a:bodyPr wrap="square" lIns="0" tIns="0" rIns="0" bIns="0" rtlCol="0"/>
          <a:lstStyle/>
          <a:p>
            <a:endParaRPr/>
          </a:p>
        </p:txBody>
      </p:sp>
      <p:sp>
        <p:nvSpPr>
          <p:cNvPr id="8" name="object 8"/>
          <p:cNvSpPr/>
          <p:nvPr/>
        </p:nvSpPr>
        <p:spPr>
          <a:xfrm>
            <a:off x="703711" y="4215776"/>
            <a:ext cx="129539" cy="34290"/>
          </a:xfrm>
          <a:custGeom>
            <a:avLst/>
            <a:gdLst/>
            <a:ahLst/>
            <a:cxnLst/>
            <a:rect l="l" t="t" r="r" b="b"/>
            <a:pathLst>
              <a:path w="129540" h="34289">
                <a:moveTo>
                  <a:pt x="128385" y="17022"/>
                </a:moveTo>
                <a:lnTo>
                  <a:pt x="91454" y="29154"/>
                </a:lnTo>
                <a:lnTo>
                  <a:pt x="38941" y="33729"/>
                </a:lnTo>
                <a:lnTo>
                  <a:pt x="10805" y="34047"/>
                </a:lnTo>
                <a:lnTo>
                  <a:pt x="9163" y="33681"/>
                </a:lnTo>
                <a:lnTo>
                  <a:pt x="0" y="22484"/>
                </a:lnTo>
                <a:lnTo>
                  <a:pt x="162" y="19051"/>
                </a:lnTo>
                <a:lnTo>
                  <a:pt x="12017" y="8487"/>
                </a:lnTo>
                <a:lnTo>
                  <a:pt x="13730" y="8604"/>
                </a:lnTo>
                <a:lnTo>
                  <a:pt x="38604" y="7775"/>
                </a:lnTo>
                <a:lnTo>
                  <a:pt x="63413" y="6124"/>
                </a:lnTo>
                <a:lnTo>
                  <a:pt x="88157" y="3653"/>
                </a:lnTo>
                <a:lnTo>
                  <a:pt x="112834" y="360"/>
                </a:lnTo>
                <a:lnTo>
                  <a:pt x="114530" y="0"/>
                </a:lnTo>
                <a:lnTo>
                  <a:pt x="116225" y="2"/>
                </a:lnTo>
                <a:lnTo>
                  <a:pt x="127425" y="11097"/>
                </a:lnTo>
                <a:lnTo>
                  <a:pt x="129193" y="12793"/>
                </a:lnTo>
                <a:lnTo>
                  <a:pt x="128385" y="17022"/>
                </a:lnTo>
                <a:close/>
              </a:path>
            </a:pathLst>
          </a:custGeom>
          <a:solidFill>
            <a:srgbClr val="FFFFFF"/>
          </a:solidFill>
        </p:spPr>
        <p:txBody>
          <a:bodyPr wrap="square" lIns="0" tIns="0" rIns="0" bIns="0" rtlCol="0"/>
          <a:lstStyle/>
          <a:p>
            <a:endParaRPr/>
          </a:p>
        </p:txBody>
      </p:sp>
      <p:pic>
        <p:nvPicPr>
          <p:cNvPr id="9" name="object 9"/>
          <p:cNvPicPr/>
          <p:nvPr/>
        </p:nvPicPr>
        <p:blipFill>
          <a:blip r:embed="rId6" cstate="print"/>
          <a:stretch>
            <a:fillRect/>
          </a:stretch>
        </p:blipFill>
        <p:spPr>
          <a:xfrm>
            <a:off x="1068260" y="3973106"/>
            <a:ext cx="70025" cy="117670"/>
          </a:xfrm>
          <a:prstGeom prst="rect">
            <a:avLst/>
          </a:prstGeom>
        </p:spPr>
      </p:pic>
      <p:pic>
        <p:nvPicPr>
          <p:cNvPr id="10" name="object 10"/>
          <p:cNvPicPr/>
          <p:nvPr/>
        </p:nvPicPr>
        <p:blipFill>
          <a:blip r:embed="rId7" cstate="print"/>
          <a:stretch>
            <a:fillRect/>
          </a:stretch>
        </p:blipFill>
        <p:spPr>
          <a:xfrm>
            <a:off x="905037" y="4135408"/>
            <a:ext cx="114964" cy="76284"/>
          </a:xfrm>
          <a:prstGeom prst="rect">
            <a:avLst/>
          </a:prstGeom>
        </p:spPr>
      </p:pic>
      <p:pic>
        <p:nvPicPr>
          <p:cNvPr id="11" name="object 11"/>
          <p:cNvPicPr/>
          <p:nvPr/>
        </p:nvPicPr>
        <p:blipFill>
          <a:blip r:embed="rId8" cstate="print"/>
          <a:stretch>
            <a:fillRect/>
          </a:stretch>
        </p:blipFill>
        <p:spPr>
          <a:xfrm>
            <a:off x="318813" y="4102023"/>
            <a:ext cx="116544" cy="74407"/>
          </a:xfrm>
          <a:prstGeom prst="rect">
            <a:avLst/>
          </a:prstGeom>
        </p:spPr>
      </p:pic>
      <p:sp>
        <p:nvSpPr>
          <p:cNvPr id="12" name="object 12"/>
          <p:cNvSpPr/>
          <p:nvPr/>
        </p:nvSpPr>
        <p:spPr>
          <a:xfrm>
            <a:off x="570035" y="4385261"/>
            <a:ext cx="29209" cy="128270"/>
          </a:xfrm>
          <a:custGeom>
            <a:avLst/>
            <a:gdLst/>
            <a:ahLst/>
            <a:cxnLst/>
            <a:rect l="l" t="t" r="r" b="b"/>
            <a:pathLst>
              <a:path w="29209" h="128270">
                <a:moveTo>
                  <a:pt x="20814" y="126909"/>
                </a:moveTo>
                <a:lnTo>
                  <a:pt x="18010" y="128104"/>
                </a:lnTo>
                <a:lnTo>
                  <a:pt x="11290" y="127911"/>
                </a:lnTo>
                <a:lnTo>
                  <a:pt x="8318" y="126780"/>
                </a:lnTo>
                <a:lnTo>
                  <a:pt x="3167" y="122448"/>
                </a:lnTo>
                <a:lnTo>
                  <a:pt x="1544" y="119714"/>
                </a:lnTo>
                <a:lnTo>
                  <a:pt x="874" y="116413"/>
                </a:lnTo>
                <a:lnTo>
                  <a:pt x="0" y="90295"/>
                </a:lnTo>
                <a:lnTo>
                  <a:pt x="78" y="64195"/>
                </a:lnTo>
                <a:lnTo>
                  <a:pt x="1108" y="38111"/>
                </a:lnTo>
                <a:lnTo>
                  <a:pt x="3107" y="12027"/>
                </a:lnTo>
                <a:lnTo>
                  <a:pt x="3354" y="8573"/>
                </a:lnTo>
                <a:lnTo>
                  <a:pt x="4772" y="5692"/>
                </a:lnTo>
                <a:lnTo>
                  <a:pt x="9950" y="1077"/>
                </a:lnTo>
                <a:lnTo>
                  <a:pt x="12974" y="0"/>
                </a:lnTo>
                <a:lnTo>
                  <a:pt x="19890" y="305"/>
                </a:lnTo>
                <a:lnTo>
                  <a:pt x="22799" y="1644"/>
                </a:lnTo>
                <a:lnTo>
                  <a:pt x="27519" y="6695"/>
                </a:lnTo>
                <a:lnTo>
                  <a:pt x="28659" y="9689"/>
                </a:lnTo>
                <a:lnTo>
                  <a:pt x="28578" y="13151"/>
                </a:lnTo>
                <a:lnTo>
                  <a:pt x="26608" y="38164"/>
                </a:lnTo>
                <a:lnTo>
                  <a:pt x="25421" y="63200"/>
                </a:lnTo>
                <a:lnTo>
                  <a:pt x="25019" y="88258"/>
                </a:lnTo>
                <a:lnTo>
                  <a:pt x="25400" y="113338"/>
                </a:lnTo>
                <a:lnTo>
                  <a:pt x="26556" y="117432"/>
                </a:lnTo>
                <a:lnTo>
                  <a:pt x="25779" y="121127"/>
                </a:lnTo>
                <a:lnTo>
                  <a:pt x="20814" y="126909"/>
                </a:lnTo>
                <a:close/>
              </a:path>
            </a:pathLst>
          </a:custGeom>
          <a:solidFill>
            <a:srgbClr val="FFFFFF"/>
          </a:solidFill>
        </p:spPr>
        <p:txBody>
          <a:bodyPr wrap="square" lIns="0" tIns="0" rIns="0" bIns="0" rtlCol="0"/>
          <a:lstStyle/>
          <a:p>
            <a:endParaRPr/>
          </a:p>
        </p:txBody>
      </p:sp>
      <p:pic>
        <p:nvPicPr>
          <p:cNvPr id="13" name="object 13"/>
          <p:cNvPicPr/>
          <p:nvPr/>
        </p:nvPicPr>
        <p:blipFill>
          <a:blip r:embed="rId9" cstate="print"/>
          <a:stretch>
            <a:fillRect/>
          </a:stretch>
        </p:blipFill>
        <p:spPr>
          <a:xfrm>
            <a:off x="503387" y="4185131"/>
            <a:ext cx="144485" cy="124324"/>
          </a:xfrm>
          <a:prstGeom prst="rect">
            <a:avLst/>
          </a:prstGeom>
        </p:spPr>
      </p:pic>
      <p:sp>
        <p:nvSpPr>
          <p:cNvPr id="14" name="object 14"/>
          <p:cNvSpPr/>
          <p:nvPr/>
        </p:nvSpPr>
        <p:spPr>
          <a:xfrm>
            <a:off x="5755747" y="567134"/>
            <a:ext cx="128270" cy="59055"/>
          </a:xfrm>
          <a:custGeom>
            <a:avLst/>
            <a:gdLst/>
            <a:ahLst/>
            <a:cxnLst/>
            <a:rect l="l" t="t" r="r" b="b"/>
            <a:pathLst>
              <a:path w="128270" h="59054">
                <a:moveTo>
                  <a:pt x="7891" y="32988"/>
                </a:moveTo>
                <a:lnTo>
                  <a:pt x="9495" y="32425"/>
                </a:lnTo>
                <a:lnTo>
                  <a:pt x="11304" y="32446"/>
                </a:lnTo>
                <a:lnTo>
                  <a:pt x="36376" y="26612"/>
                </a:lnTo>
                <a:lnTo>
                  <a:pt x="61027" y="19469"/>
                </a:lnTo>
                <a:lnTo>
                  <a:pt x="85257" y="11015"/>
                </a:lnTo>
                <a:lnTo>
                  <a:pt x="109080" y="1271"/>
                </a:lnTo>
                <a:lnTo>
                  <a:pt x="110656" y="541"/>
                </a:lnTo>
                <a:lnTo>
                  <a:pt x="112312" y="141"/>
                </a:lnTo>
                <a:lnTo>
                  <a:pt x="127823" y="14389"/>
                </a:lnTo>
                <a:lnTo>
                  <a:pt x="127568" y="16078"/>
                </a:lnTo>
                <a:lnTo>
                  <a:pt x="69540" y="45370"/>
                </a:lnTo>
                <a:lnTo>
                  <a:pt x="14858" y="59033"/>
                </a:lnTo>
                <a:lnTo>
                  <a:pt x="13119" y="59046"/>
                </a:lnTo>
                <a:lnTo>
                  <a:pt x="9634" y="58370"/>
                </a:lnTo>
                <a:lnTo>
                  <a:pt x="0" y="42381"/>
                </a:lnTo>
                <a:lnTo>
                  <a:pt x="1870" y="37702"/>
                </a:lnTo>
                <a:lnTo>
                  <a:pt x="7891" y="32988"/>
                </a:lnTo>
                <a:close/>
              </a:path>
            </a:pathLst>
          </a:custGeom>
          <a:solidFill>
            <a:srgbClr val="FFFFFF"/>
          </a:solidFill>
        </p:spPr>
        <p:txBody>
          <a:bodyPr wrap="square" lIns="0" tIns="0" rIns="0" bIns="0" rtlCol="0"/>
          <a:lstStyle/>
          <a:p>
            <a:endParaRPr/>
          </a:p>
        </p:txBody>
      </p:sp>
      <p:pic>
        <p:nvPicPr>
          <p:cNvPr id="15" name="object 15"/>
          <p:cNvPicPr/>
          <p:nvPr/>
        </p:nvPicPr>
        <p:blipFill>
          <a:blip r:embed="rId10" cstate="print"/>
          <a:stretch>
            <a:fillRect/>
          </a:stretch>
        </p:blipFill>
        <p:spPr>
          <a:xfrm>
            <a:off x="5946273" y="439349"/>
            <a:ext cx="105456" cy="98571"/>
          </a:xfrm>
          <a:prstGeom prst="rect">
            <a:avLst/>
          </a:prstGeom>
        </p:spPr>
      </p:pic>
      <p:pic>
        <p:nvPicPr>
          <p:cNvPr id="16" name="object 16"/>
          <p:cNvPicPr/>
          <p:nvPr/>
        </p:nvPicPr>
        <p:blipFill>
          <a:blip r:embed="rId11" cstate="print"/>
          <a:stretch>
            <a:fillRect/>
          </a:stretch>
        </p:blipFill>
        <p:spPr>
          <a:xfrm>
            <a:off x="5557088" y="555694"/>
            <a:ext cx="120385" cy="69603"/>
          </a:xfrm>
          <a:prstGeom prst="rect">
            <a:avLst/>
          </a:prstGeom>
        </p:spPr>
      </p:pic>
      <p:sp>
        <p:nvSpPr>
          <p:cNvPr id="17" name="object 17"/>
          <p:cNvSpPr/>
          <p:nvPr/>
        </p:nvSpPr>
        <p:spPr>
          <a:xfrm>
            <a:off x="5912000" y="285052"/>
            <a:ext cx="132715" cy="41910"/>
          </a:xfrm>
          <a:custGeom>
            <a:avLst/>
            <a:gdLst/>
            <a:ahLst/>
            <a:cxnLst/>
            <a:rect l="l" t="t" r="r" b="b"/>
            <a:pathLst>
              <a:path w="132714" h="41910">
                <a:moveTo>
                  <a:pt x="1784" y="5394"/>
                </a:moveTo>
                <a:lnTo>
                  <a:pt x="5920" y="2695"/>
                </a:lnTo>
                <a:lnTo>
                  <a:pt x="8646" y="1377"/>
                </a:lnTo>
                <a:lnTo>
                  <a:pt x="11505" y="478"/>
                </a:lnTo>
                <a:lnTo>
                  <a:pt x="14497" y="0"/>
                </a:lnTo>
                <a:lnTo>
                  <a:pt x="41703" y="1933"/>
                </a:lnTo>
                <a:lnTo>
                  <a:pt x="95551" y="9773"/>
                </a:lnTo>
                <a:lnTo>
                  <a:pt x="131239" y="23413"/>
                </a:lnTo>
                <a:lnTo>
                  <a:pt x="132245" y="28588"/>
                </a:lnTo>
                <a:lnTo>
                  <a:pt x="132119" y="30323"/>
                </a:lnTo>
                <a:lnTo>
                  <a:pt x="118550" y="41741"/>
                </a:lnTo>
                <a:lnTo>
                  <a:pt x="116820" y="41567"/>
                </a:lnTo>
                <a:lnTo>
                  <a:pt x="115125" y="41043"/>
                </a:lnTo>
                <a:lnTo>
                  <a:pt x="89925" y="35983"/>
                </a:lnTo>
                <a:lnTo>
                  <a:pt x="64603" y="31765"/>
                </a:lnTo>
                <a:lnTo>
                  <a:pt x="39158" y="28389"/>
                </a:lnTo>
                <a:lnTo>
                  <a:pt x="13590" y="25855"/>
                </a:lnTo>
                <a:lnTo>
                  <a:pt x="11802" y="25816"/>
                </a:lnTo>
                <a:lnTo>
                  <a:pt x="10099" y="25412"/>
                </a:lnTo>
                <a:lnTo>
                  <a:pt x="1151" y="13362"/>
                </a:lnTo>
                <a:lnTo>
                  <a:pt x="1388" y="11588"/>
                </a:lnTo>
                <a:lnTo>
                  <a:pt x="0" y="9461"/>
                </a:lnTo>
                <a:lnTo>
                  <a:pt x="1784" y="5394"/>
                </a:lnTo>
                <a:close/>
              </a:path>
            </a:pathLst>
          </a:custGeom>
          <a:solidFill>
            <a:srgbClr val="FFFFFF"/>
          </a:solidFill>
        </p:spPr>
        <p:txBody>
          <a:bodyPr wrap="square" lIns="0" tIns="0" rIns="0" bIns="0" rtlCol="0"/>
          <a:lstStyle/>
          <a:p>
            <a:endParaRPr/>
          </a:p>
        </p:txBody>
      </p:sp>
      <p:pic>
        <p:nvPicPr>
          <p:cNvPr id="18" name="object 18"/>
          <p:cNvPicPr/>
          <p:nvPr/>
        </p:nvPicPr>
        <p:blipFill>
          <a:blip r:embed="rId12" cstate="print"/>
          <a:stretch>
            <a:fillRect/>
          </a:stretch>
        </p:blipFill>
        <p:spPr>
          <a:xfrm>
            <a:off x="5549011" y="374106"/>
            <a:ext cx="92064" cy="108592"/>
          </a:xfrm>
          <a:prstGeom prst="rect">
            <a:avLst/>
          </a:prstGeom>
        </p:spPr>
      </p:pic>
      <p:sp>
        <p:nvSpPr>
          <p:cNvPr id="19" name="object 19"/>
          <p:cNvSpPr/>
          <p:nvPr/>
        </p:nvSpPr>
        <p:spPr>
          <a:xfrm>
            <a:off x="5704813" y="290968"/>
            <a:ext cx="128905" cy="57150"/>
          </a:xfrm>
          <a:custGeom>
            <a:avLst/>
            <a:gdLst/>
            <a:ahLst/>
            <a:cxnLst/>
            <a:rect l="l" t="t" r="r" b="b"/>
            <a:pathLst>
              <a:path w="128904" h="57150">
                <a:moveTo>
                  <a:pt x="3403" y="34180"/>
                </a:moveTo>
                <a:lnTo>
                  <a:pt x="59353" y="13197"/>
                </a:lnTo>
                <a:lnTo>
                  <a:pt x="113828" y="12"/>
                </a:lnTo>
                <a:lnTo>
                  <a:pt x="115567" y="0"/>
                </a:lnTo>
                <a:lnTo>
                  <a:pt x="119052" y="676"/>
                </a:lnTo>
                <a:lnTo>
                  <a:pt x="128276" y="14434"/>
                </a:lnTo>
                <a:lnTo>
                  <a:pt x="127521" y="17707"/>
                </a:lnTo>
                <a:lnTo>
                  <a:pt x="123557" y="23676"/>
                </a:lnTo>
                <a:lnTo>
                  <a:pt x="120837" y="25637"/>
                </a:lnTo>
                <a:lnTo>
                  <a:pt x="117379" y="26573"/>
                </a:lnTo>
                <a:lnTo>
                  <a:pt x="92104" y="31105"/>
                </a:lnTo>
                <a:lnTo>
                  <a:pt x="67332" y="37356"/>
                </a:lnTo>
                <a:lnTo>
                  <a:pt x="43063" y="45327"/>
                </a:lnTo>
                <a:lnTo>
                  <a:pt x="19296" y="55017"/>
                </a:lnTo>
                <a:lnTo>
                  <a:pt x="16010" y="56442"/>
                </a:lnTo>
                <a:lnTo>
                  <a:pt x="12682" y="56534"/>
                </a:lnTo>
                <a:lnTo>
                  <a:pt x="5944" y="54054"/>
                </a:lnTo>
                <a:lnTo>
                  <a:pt x="3462" y="51823"/>
                </a:lnTo>
                <a:lnTo>
                  <a:pt x="349" y="45764"/>
                </a:lnTo>
                <a:lnTo>
                  <a:pt x="0" y="42793"/>
                </a:lnTo>
                <a:lnTo>
                  <a:pt x="1636" y="36584"/>
                </a:lnTo>
                <a:lnTo>
                  <a:pt x="3403" y="34180"/>
                </a:lnTo>
                <a:close/>
              </a:path>
            </a:pathLst>
          </a:custGeom>
          <a:solidFill>
            <a:srgbClr val="FFFFFF"/>
          </a:solidFill>
        </p:spPr>
        <p:txBody>
          <a:bodyPr wrap="square" lIns="0" tIns="0" rIns="0" bIns="0" rtlCol="0"/>
          <a:lstStyle/>
          <a:p>
            <a:endParaRPr/>
          </a:p>
        </p:txBody>
      </p:sp>
      <p:pic>
        <p:nvPicPr>
          <p:cNvPr id="20" name="object 20"/>
          <p:cNvPicPr/>
          <p:nvPr/>
        </p:nvPicPr>
        <p:blipFill>
          <a:blip r:embed="rId13" cstate="print"/>
          <a:stretch>
            <a:fillRect/>
          </a:stretch>
        </p:blipFill>
        <p:spPr>
          <a:xfrm>
            <a:off x="6296245" y="444396"/>
            <a:ext cx="104553" cy="96537"/>
          </a:xfrm>
          <a:prstGeom prst="rect">
            <a:avLst/>
          </a:prstGeom>
        </p:spPr>
      </p:pic>
      <p:sp>
        <p:nvSpPr>
          <p:cNvPr id="21" name="object 21"/>
          <p:cNvSpPr/>
          <p:nvPr/>
        </p:nvSpPr>
        <p:spPr>
          <a:xfrm>
            <a:off x="6185707" y="65821"/>
            <a:ext cx="52705" cy="130175"/>
          </a:xfrm>
          <a:custGeom>
            <a:avLst/>
            <a:gdLst/>
            <a:ahLst/>
            <a:cxnLst/>
            <a:rect l="l" t="t" r="r" b="b"/>
            <a:pathLst>
              <a:path w="52704" h="130175">
                <a:moveTo>
                  <a:pt x="34821" y="538"/>
                </a:moveTo>
                <a:lnTo>
                  <a:pt x="52541" y="12348"/>
                </a:lnTo>
                <a:lnTo>
                  <a:pt x="52457" y="15831"/>
                </a:lnTo>
                <a:lnTo>
                  <a:pt x="47335" y="42333"/>
                </a:lnTo>
                <a:lnTo>
                  <a:pt x="41259" y="68591"/>
                </a:lnTo>
                <a:lnTo>
                  <a:pt x="34230" y="94607"/>
                </a:lnTo>
                <a:lnTo>
                  <a:pt x="26226" y="120394"/>
                </a:lnTo>
                <a:lnTo>
                  <a:pt x="25184" y="123813"/>
                </a:lnTo>
                <a:lnTo>
                  <a:pt x="23097" y="126378"/>
                </a:lnTo>
                <a:lnTo>
                  <a:pt x="16830" y="129797"/>
                </a:lnTo>
                <a:lnTo>
                  <a:pt x="13543" y="130165"/>
                </a:lnTo>
                <a:lnTo>
                  <a:pt x="6659" y="128218"/>
                </a:lnTo>
                <a:lnTo>
                  <a:pt x="4042" y="126181"/>
                </a:lnTo>
                <a:lnTo>
                  <a:pt x="457" y="119977"/>
                </a:lnTo>
                <a:lnTo>
                  <a:pt x="0" y="116693"/>
                </a:lnTo>
                <a:lnTo>
                  <a:pt x="876" y="113226"/>
                </a:lnTo>
                <a:lnTo>
                  <a:pt x="8604" y="88510"/>
                </a:lnTo>
                <a:lnTo>
                  <a:pt x="15550" y="63586"/>
                </a:lnTo>
                <a:lnTo>
                  <a:pt x="21712" y="38454"/>
                </a:lnTo>
                <a:lnTo>
                  <a:pt x="27092" y="13114"/>
                </a:lnTo>
                <a:lnTo>
                  <a:pt x="26871" y="8718"/>
                </a:lnTo>
                <a:lnTo>
                  <a:pt x="28500" y="5183"/>
                </a:lnTo>
                <a:lnTo>
                  <a:pt x="34821" y="538"/>
                </a:lnTo>
                <a:close/>
              </a:path>
            </a:pathLst>
          </a:custGeom>
          <a:solidFill>
            <a:srgbClr val="FFFFFF"/>
          </a:solidFill>
        </p:spPr>
        <p:txBody>
          <a:bodyPr wrap="square" lIns="0" tIns="0" rIns="0" bIns="0" rtlCol="0"/>
          <a:lstStyle/>
          <a:p>
            <a:endParaRPr/>
          </a:p>
        </p:txBody>
      </p:sp>
      <p:pic>
        <p:nvPicPr>
          <p:cNvPr id="22" name="object 22"/>
          <p:cNvPicPr/>
          <p:nvPr/>
        </p:nvPicPr>
        <p:blipFill>
          <a:blip r:embed="rId14" cstate="print"/>
          <a:stretch>
            <a:fillRect/>
          </a:stretch>
        </p:blipFill>
        <p:spPr>
          <a:xfrm>
            <a:off x="6090741" y="267117"/>
            <a:ext cx="146496" cy="143733"/>
          </a:xfrm>
          <a:prstGeom prst="rect">
            <a:avLst/>
          </a:prstGeom>
        </p:spPr>
      </p:pic>
      <p:pic>
        <p:nvPicPr>
          <p:cNvPr id="23" name="object 23"/>
          <p:cNvPicPr/>
          <p:nvPr/>
        </p:nvPicPr>
        <p:blipFill>
          <a:blip r:embed="rId15" cstate="print"/>
          <a:stretch>
            <a:fillRect/>
          </a:stretch>
        </p:blipFill>
        <p:spPr>
          <a:xfrm>
            <a:off x="5120051" y="3411856"/>
            <a:ext cx="1280748" cy="1160143"/>
          </a:xfrm>
          <a:prstGeom prst="rect">
            <a:avLst/>
          </a:prstGeom>
        </p:spPr>
      </p:pic>
      <p:sp>
        <p:nvSpPr>
          <p:cNvPr id="24" name="Title 5">
            <a:extLst>
              <a:ext uri="{FF2B5EF4-FFF2-40B4-BE49-F238E27FC236}">
                <a16:creationId xmlns:a16="http://schemas.microsoft.com/office/drawing/2014/main" id="{4FCA3902-9633-4BBE-B660-F0C5ED7C0669}"/>
              </a:ext>
            </a:extLst>
          </p:cNvPr>
          <p:cNvSpPr txBox="1">
            <a:spLocks/>
          </p:cNvSpPr>
          <p:nvPr/>
        </p:nvSpPr>
        <p:spPr>
          <a:xfrm>
            <a:off x="2659296" y="684857"/>
            <a:ext cx="3216888" cy="315471"/>
          </a:xfrm>
          <a:prstGeom prst="rect">
            <a:avLst/>
          </a:prstGeom>
        </p:spPr>
        <p:txBody>
          <a:bodyPr/>
          <a:lstStyle>
            <a:lvl1pPr>
              <a:defRPr>
                <a:latin typeface="+mj-lt"/>
                <a:ea typeface="+mj-ea"/>
                <a:cs typeface="+mj-cs"/>
              </a:defRPr>
            </a:lvl1pPr>
          </a:lstStyle>
          <a:p>
            <a:pPr algn="ctr"/>
            <a:endParaRPr lang="en-CA" kern="0" dirty="0">
              <a:solidFill>
                <a:srgbClr val="FECE1C"/>
              </a:solidFill>
              <a:latin typeface="Hero Junior Super" panose="02000A00000000000000" pitchFamily="50" charset="0"/>
            </a:endParaRPr>
          </a:p>
        </p:txBody>
      </p:sp>
      <p:sp>
        <p:nvSpPr>
          <p:cNvPr id="32" name="TextBox 31">
            <a:extLst>
              <a:ext uri="{FF2B5EF4-FFF2-40B4-BE49-F238E27FC236}">
                <a16:creationId xmlns:a16="http://schemas.microsoft.com/office/drawing/2014/main" id="{8809FD88-BBB9-4CC6-8CA2-25F44D192DC8}"/>
              </a:ext>
            </a:extLst>
          </p:cNvPr>
          <p:cNvSpPr txBox="1"/>
          <p:nvPr/>
        </p:nvSpPr>
        <p:spPr>
          <a:xfrm>
            <a:off x="1878563" y="115669"/>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0" name="object 4">
            <a:extLst>
              <a:ext uri="{FF2B5EF4-FFF2-40B4-BE49-F238E27FC236}">
                <a16:creationId xmlns:a16="http://schemas.microsoft.com/office/drawing/2014/main" id="{1FD6B401-D378-4F6F-AB03-771C779AC9DA}"/>
              </a:ext>
            </a:extLst>
          </p:cNvPr>
          <p:cNvSpPr txBox="1"/>
          <p:nvPr/>
        </p:nvSpPr>
        <p:spPr>
          <a:xfrm>
            <a:off x="321504" y="2895600"/>
            <a:ext cx="5757790"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p:txBody>
      </p:sp>
      <p:pic>
        <p:nvPicPr>
          <p:cNvPr id="31" name="Picture 30" descr="Graphical user interface, application, PowerPoint&#10;&#10;Description automatically generated">
            <a:extLst>
              <a:ext uri="{FF2B5EF4-FFF2-40B4-BE49-F238E27FC236}">
                <a16:creationId xmlns:a16="http://schemas.microsoft.com/office/drawing/2014/main" id="{C4E7C813-2946-4FC5-ADC5-8E2275CEBE11}"/>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14399" y="762000"/>
            <a:ext cx="4572000" cy="2255012"/>
          </a:xfrm>
          <a:prstGeom prst="rect">
            <a:avLst/>
          </a:prstGeom>
        </p:spPr>
      </p:pic>
      <p:sp>
        <p:nvSpPr>
          <p:cNvPr id="33" name="TextBox 32">
            <a:extLst>
              <a:ext uri="{FF2B5EF4-FFF2-40B4-BE49-F238E27FC236}">
                <a16:creationId xmlns:a16="http://schemas.microsoft.com/office/drawing/2014/main" id="{9EE57A6F-6AF2-4904-A90E-58ECB4A350BF}"/>
              </a:ext>
            </a:extLst>
          </p:cNvPr>
          <p:cNvSpPr txBox="1"/>
          <p:nvPr/>
        </p:nvSpPr>
        <p:spPr>
          <a:xfrm>
            <a:off x="1295399" y="3889462"/>
            <a:ext cx="3810000" cy="830997"/>
          </a:xfrm>
          <a:prstGeom prst="rect">
            <a:avLst/>
          </a:prstGeom>
          <a:noFill/>
        </p:spPr>
        <p:txBody>
          <a:bodyPr wrap="square" rtlCol="0">
            <a:spAutoFit/>
          </a:bodyPr>
          <a:lstStyle/>
          <a:p>
            <a:pPr algn="ctr"/>
            <a:r>
              <a:rPr lang="en-US" sz="1200" dirty="0">
                <a:solidFill>
                  <a:schemeClr val="bg1"/>
                </a:solidFill>
                <a:effectLst/>
                <a:latin typeface="Hero Junior Light" panose="020004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200" dirty="0">
              <a:solidFill>
                <a:schemeClr val="bg1"/>
              </a:solidFill>
              <a:effectLst/>
              <a:latin typeface="Hero Junior Light" panose="02000400000000000000" pitchFamily="50" charset="0"/>
              <a:ea typeface="Times New Roman" panose="02020603050405020304" pitchFamily="18" charset="0"/>
            </a:endParaRPr>
          </a:p>
          <a:p>
            <a:pPr algn="ctr"/>
            <a:endParaRPr lang="en-CA" sz="1200" dirty="0">
              <a:solidFill>
                <a:schemeClr val="bg1"/>
              </a:solidFill>
              <a:latin typeface="Hero Junior Light" panose="02000400000000000000" pitchFamily="50" charset="0"/>
            </a:endParaRPr>
          </a:p>
        </p:txBody>
      </p:sp>
    </p:spTree>
    <p:extLst>
      <p:ext uri="{BB962C8B-B14F-4D97-AF65-F5344CB8AC3E}">
        <p14:creationId xmlns:p14="http://schemas.microsoft.com/office/powerpoint/2010/main" val="18783599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TotalTime>
  <Words>191</Words>
  <Application>Microsoft Office PowerPoint</Application>
  <PresentationFormat>Custom</PresentationFormat>
  <Paragraphs>15</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Super</vt:lpstr>
      <vt:lpstr>Hero Junior Light</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Landscape)</dc:title>
  <dc:creator>BrightPath Kids</dc:creator>
  <cp:keywords>DAE9I2xOmlI,BAEXEqMjb-Q</cp:keywords>
  <cp:lastModifiedBy>Lisa Tomlinson</cp:lastModifiedBy>
  <cp:revision>7</cp:revision>
  <dcterms:created xsi:type="dcterms:W3CDTF">2022-04-14T19:01:13Z</dcterms:created>
  <dcterms:modified xsi:type="dcterms:W3CDTF">2026-02-19T17:29:54Z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