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Lst>
  <p:sldSz cx="4572000" cy="6400800"/>
  <p:notesSz cx="4572000" cy="6400800"/>
  <p:embeddedFontLst>
    <p:embeddedFont>
      <p:font typeface="Hero Junior Bold" panose="02000800000000000000" pitchFamily="50" charset="0"/>
      <p:bold r:id="rId6"/>
    </p:embeddedFon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E1C"/>
    <a:srgbClr val="2F59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8" d="100"/>
          <a:sy n="118" d="100"/>
        </p:scale>
        <p:origin x="5160" y="1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sha Hunter" userId="14dc4df3-690d-4759-a1b8-998aa907131f" providerId="ADAL" clId="{52D73CE0-B7BF-4536-A7CE-AE1C8DAFF288}"/>
    <pc:docChg chg="modSld">
      <pc:chgData name="Alisha Hunter" userId="14dc4df3-690d-4759-a1b8-998aa907131f" providerId="ADAL" clId="{52D73CE0-B7BF-4536-A7CE-AE1C8DAFF288}" dt="2022-04-27T20:48:31.043" v="0" actId="207"/>
      <pc:docMkLst>
        <pc:docMk/>
      </pc:docMkLst>
      <pc:sldChg chg="modSp mod">
        <pc:chgData name="Alisha Hunter" userId="14dc4df3-690d-4759-a1b8-998aa907131f" providerId="ADAL" clId="{52D73CE0-B7BF-4536-A7CE-AE1C8DAFF288}" dt="2022-04-27T20:48:31.043" v="0" actId="207"/>
        <pc:sldMkLst>
          <pc:docMk/>
          <pc:sldMk cId="0" sldId="256"/>
        </pc:sldMkLst>
        <pc:spChg chg="mod">
          <ac:chgData name="Alisha Hunter" userId="14dc4df3-690d-4759-a1b8-998aa907131f" providerId="ADAL" clId="{52D73CE0-B7BF-4536-A7CE-AE1C8DAFF288}" dt="2022-04-27T20:48:31.043" v="0" actId="207"/>
          <ac:spMkLst>
            <pc:docMk/>
            <pc:sldMk cId="0" sldId="256"/>
            <ac:spMk id="30" creationId="{7F8C7F0E-9DD4-4395-BAC8-974E6EC7D87C}"/>
          </ac:spMkLst>
        </pc:spChg>
      </pc:sldChg>
    </pc:docChg>
  </pc:docChgLst>
  <pc:docChgLst>
    <pc:chgData name="Sarah Zarrar" userId="afe36c61-5512-4546-8f87-2f63d4066917" providerId="ADAL" clId="{841F56B0-9893-4004-9DAD-1F2B5E584FAF}"/>
    <pc:docChg chg="modSld">
      <pc:chgData name="Sarah Zarrar" userId="afe36c61-5512-4546-8f87-2f63d4066917" providerId="ADAL" clId="{841F56B0-9893-4004-9DAD-1F2B5E584FAF}" dt="2022-04-14T20:02:02.971" v="10" actId="20577"/>
      <pc:docMkLst>
        <pc:docMk/>
      </pc:docMkLst>
      <pc:sldChg chg="modSp mod">
        <pc:chgData name="Sarah Zarrar" userId="afe36c61-5512-4546-8f87-2f63d4066917" providerId="ADAL" clId="{841F56B0-9893-4004-9DAD-1F2B5E584FAF}" dt="2022-04-14T20:02:02.971" v="10" actId="20577"/>
        <pc:sldMkLst>
          <pc:docMk/>
          <pc:sldMk cId="0" sldId="256"/>
        </pc:sldMkLst>
        <pc:spChg chg="mod">
          <ac:chgData name="Sarah Zarrar" userId="afe36c61-5512-4546-8f87-2f63d4066917" providerId="ADAL" clId="{841F56B0-9893-4004-9DAD-1F2B5E584FAF}" dt="2022-04-14T20:02:02.971" v="10" actId="20577"/>
          <ac:spMkLst>
            <pc:docMk/>
            <pc:sldMk cId="0" sldId="256"/>
            <ac:spMk id="32" creationId="{CB404051-2F68-400C-88C9-E9272F1A681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42900" y="1984248"/>
            <a:ext cx="3886200" cy="134416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685800" y="3584448"/>
            <a:ext cx="3200400" cy="16002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228600" y="1472184"/>
            <a:ext cx="198882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354580" y="1472184"/>
            <a:ext cx="1988820" cy="4224528"/>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28600" y="256032"/>
            <a:ext cx="4114800" cy="102412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228600" y="1472184"/>
            <a:ext cx="411480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554480" y="5952744"/>
            <a:ext cx="1463040" cy="32004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28600" y="5952744"/>
            <a:ext cx="1051560" cy="32004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a:xfrm>
            <a:off x="3291840" y="5952744"/>
            <a:ext cx="1051560" cy="32004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0.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36A8DF"/>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29" name="object 4">
            <a:extLst>
              <a:ext uri="{FF2B5EF4-FFF2-40B4-BE49-F238E27FC236}">
                <a16:creationId xmlns:a16="http://schemas.microsoft.com/office/drawing/2014/main" id="{4D13DCDB-2F02-4E93-9E31-9CD47F79C272}"/>
              </a:ext>
            </a:extLst>
          </p:cNvPr>
          <p:cNvSpPr txBox="1"/>
          <p:nvPr/>
        </p:nvSpPr>
        <p:spPr>
          <a:xfrm>
            <a:off x="262015" y="3857281"/>
            <a:ext cx="4047971" cy="2040302"/>
          </a:xfrm>
          <a:prstGeom prst="rect">
            <a:avLst/>
          </a:prstGeom>
        </p:spPr>
        <p:txBody>
          <a:bodyPr vert="horz" wrap="square" lIns="0" tIns="191770" rIns="0" bIns="0" rtlCol="0">
            <a:spAutoFit/>
          </a:bodyPr>
          <a:lstStyle/>
          <a:p>
            <a:pPr algn="ct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effectLst/>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Janet is certified through the state of Massachusetts in Infant, Toddler, Preschool, Director I, and Director II.</a:t>
            </a:r>
            <a:endParaRPr lang="en-CA" sz="1200" dirty="0">
              <a:solidFill>
                <a:schemeClr val="bg1"/>
              </a:solidFill>
              <a:effectLst/>
              <a:latin typeface="Hero Junior Light" panose="02000400000000000000" pitchFamily="50" charset="0"/>
              <a:ea typeface="Times New Roman" panose="02020603050405020304" pitchFamily="18" charset="0"/>
            </a:endParaRPr>
          </a:p>
        </p:txBody>
      </p:sp>
      <p:sp>
        <p:nvSpPr>
          <p:cNvPr id="30" name="TextBox 29">
            <a:extLst>
              <a:ext uri="{FF2B5EF4-FFF2-40B4-BE49-F238E27FC236}">
                <a16:creationId xmlns:a16="http://schemas.microsoft.com/office/drawing/2014/main" id="{7F8C7F0E-9DD4-4395-BAC8-974E6EC7D87C}"/>
              </a:ext>
            </a:extLst>
          </p:cNvPr>
          <p:cNvSpPr txBox="1"/>
          <p:nvPr/>
        </p:nvSpPr>
        <p:spPr>
          <a:xfrm>
            <a:off x="682837" y="3316841"/>
            <a:ext cx="3206327" cy="400110"/>
          </a:xfrm>
          <a:prstGeom prst="rect">
            <a:avLst/>
          </a:prstGeom>
          <a:noFill/>
        </p:spPr>
        <p:txBody>
          <a:bodyPr wrap="none" rtlCol="0">
            <a:spAutoFit/>
          </a:bodyPr>
          <a:lstStyle/>
          <a:p>
            <a:pPr algn="ctr"/>
            <a:r>
              <a:rPr lang="en-CA" sz="2000" dirty="0">
                <a:solidFill>
                  <a:schemeClr val="bg1"/>
                </a:solidFill>
                <a:latin typeface="Hero Junior Super" panose="02000A00000000000000" pitchFamily="50" charset="0"/>
              </a:rPr>
              <a:t>Insert First Name Here</a:t>
            </a:r>
          </a:p>
        </p:txBody>
      </p:sp>
      <p:sp>
        <p:nvSpPr>
          <p:cNvPr id="31" name="Oval 30">
            <a:extLst>
              <a:ext uri="{FF2B5EF4-FFF2-40B4-BE49-F238E27FC236}">
                <a16:creationId xmlns:a16="http://schemas.microsoft.com/office/drawing/2014/main" id="{8BFA12A3-97CC-4407-AC36-D4F4263AC1AE}"/>
              </a:ext>
            </a:extLst>
          </p:cNvPr>
          <p:cNvSpPr/>
          <p:nvPr/>
        </p:nvSpPr>
        <p:spPr>
          <a:xfrm>
            <a:off x="800097" y="228600"/>
            <a:ext cx="2971800" cy="2971800"/>
          </a:xfrm>
          <a:prstGeom prst="ellipse">
            <a:avLst/>
          </a:prstGeom>
          <a:solidFill>
            <a:srgbClr val="FECE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2" name="TextBox 31">
            <a:extLst>
              <a:ext uri="{FF2B5EF4-FFF2-40B4-BE49-F238E27FC236}">
                <a16:creationId xmlns:a16="http://schemas.microsoft.com/office/drawing/2014/main" id="{CB404051-2F68-400C-88C9-E9272F1A6810}"/>
              </a:ext>
            </a:extLst>
          </p:cNvPr>
          <p:cNvSpPr txBox="1"/>
          <p:nvPr/>
        </p:nvSpPr>
        <p:spPr>
          <a:xfrm>
            <a:off x="1396974" y="3686173"/>
            <a:ext cx="1778051" cy="338554"/>
          </a:xfrm>
          <a:prstGeom prst="rect">
            <a:avLst/>
          </a:prstGeom>
          <a:noFill/>
        </p:spPr>
        <p:txBody>
          <a:bodyPr wrap="none" rtlCol="0">
            <a:spAutoFit/>
          </a:bodyPr>
          <a:lstStyle/>
          <a:p>
            <a:pPr algn="ctr"/>
            <a:r>
              <a:rPr lang="en-CA" sz="1600" dirty="0">
                <a:solidFill>
                  <a:srgbClr val="FECE1C"/>
                </a:solidFill>
                <a:latin typeface="Hero Junior Bold" panose="02000800000000000000" pitchFamily="50" charset="0"/>
              </a:rPr>
              <a:t>Centre Director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36A8DF"/>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3" name="object 4">
            <a:extLst>
              <a:ext uri="{FF2B5EF4-FFF2-40B4-BE49-F238E27FC236}">
                <a16:creationId xmlns:a16="http://schemas.microsoft.com/office/drawing/2014/main" id="{FF81CFB5-946F-455B-8741-FE6687F6F747}"/>
              </a:ext>
            </a:extLst>
          </p:cNvPr>
          <p:cNvSpPr txBox="1"/>
          <p:nvPr/>
        </p:nvSpPr>
        <p:spPr>
          <a:xfrm>
            <a:off x="262009" y="3429000"/>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pic>
        <p:nvPicPr>
          <p:cNvPr id="35" name="Picture 34" descr="Graphical user interface, application, PowerPoint&#10;&#10;Description automatically generated">
            <a:extLst>
              <a:ext uri="{FF2B5EF4-FFF2-40B4-BE49-F238E27FC236}">
                <a16:creationId xmlns:a16="http://schemas.microsoft.com/office/drawing/2014/main" id="{98CBE058-D1FB-4E7C-8C75-C29A94E1ADC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 y="960656"/>
            <a:ext cx="4572000" cy="2255012"/>
          </a:xfrm>
          <a:prstGeom prst="rect">
            <a:avLst/>
          </a:prstGeom>
        </p:spPr>
      </p:pic>
    </p:spTree>
    <p:extLst>
      <p:ext uri="{BB962C8B-B14F-4D97-AF65-F5344CB8AC3E}">
        <p14:creationId xmlns:p14="http://schemas.microsoft.com/office/powerpoint/2010/main" val="273483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36A8DF"/>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2" name="object 4">
            <a:extLst>
              <a:ext uri="{FF2B5EF4-FFF2-40B4-BE49-F238E27FC236}">
                <a16:creationId xmlns:a16="http://schemas.microsoft.com/office/drawing/2014/main" id="{954FFFFE-BF0F-425D-90BA-8098CB1D34BF}"/>
              </a:ext>
            </a:extLst>
          </p:cNvPr>
          <p:cNvSpPr txBox="1"/>
          <p:nvPr/>
        </p:nvSpPr>
        <p:spPr>
          <a:xfrm>
            <a:off x="262010" y="349567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6" name="Picture 35" descr="Graphical user interface, application&#10;&#10;Description automatically generated">
            <a:extLst>
              <a:ext uri="{FF2B5EF4-FFF2-40B4-BE49-F238E27FC236}">
                <a16:creationId xmlns:a16="http://schemas.microsoft.com/office/drawing/2014/main" id="{D9292527-C9BA-4174-AD9F-0A1E3E7796C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07321"/>
            <a:ext cx="4572000" cy="2259779"/>
          </a:xfrm>
          <a:prstGeom prst="rect">
            <a:avLst/>
          </a:prstGeom>
        </p:spPr>
      </p:pic>
    </p:spTree>
    <p:extLst>
      <p:ext uri="{BB962C8B-B14F-4D97-AF65-F5344CB8AC3E}">
        <p14:creationId xmlns:p14="http://schemas.microsoft.com/office/powerpoint/2010/main" val="1763269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36A8DF"/>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3" name="object 4">
            <a:extLst>
              <a:ext uri="{FF2B5EF4-FFF2-40B4-BE49-F238E27FC236}">
                <a16:creationId xmlns:a16="http://schemas.microsoft.com/office/drawing/2014/main" id="{6182AB5E-B8BA-463B-8B7E-6C2838A7BCFF}"/>
              </a:ext>
            </a:extLst>
          </p:cNvPr>
          <p:cNvSpPr txBox="1"/>
          <p:nvPr/>
        </p:nvSpPr>
        <p:spPr>
          <a:xfrm>
            <a:off x="262010" y="3495675"/>
            <a:ext cx="4047971" cy="2594300"/>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a:p>
            <a:pPr algn="ctr">
              <a:spcAft>
                <a:spcPts val="1200"/>
              </a:spcAft>
            </a:pPr>
            <a:endParaRPr lang="en-US" sz="1400" dirty="0">
              <a:solidFill>
                <a:schemeClr val="bg1"/>
              </a:solidFill>
              <a:latin typeface="Hero Junior Bold" panose="02000800000000000000" pitchFamily="50" charset="0"/>
              <a:ea typeface="Times New Roman" panose="02020603050405020304" pitchFamily="18" charset="0"/>
            </a:endParaRP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5" name="Picture 34" descr="Graphical user interface, application, PowerPoint&#10;&#10;Description automatically generated">
            <a:extLst>
              <a:ext uri="{FF2B5EF4-FFF2-40B4-BE49-F238E27FC236}">
                <a16:creationId xmlns:a16="http://schemas.microsoft.com/office/drawing/2014/main" id="{7C8BA49E-7C82-4BB5-A34B-662F625660C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40663"/>
            <a:ext cx="4572000" cy="2255012"/>
          </a:xfrm>
          <a:prstGeom prst="rect">
            <a:avLst/>
          </a:prstGeom>
        </p:spPr>
      </p:pic>
    </p:spTree>
    <p:extLst>
      <p:ext uri="{BB962C8B-B14F-4D97-AF65-F5344CB8AC3E}">
        <p14:creationId xmlns:p14="http://schemas.microsoft.com/office/powerpoint/2010/main" val="1399112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TotalTime>
  <Words>216</Words>
  <Application>Microsoft Office PowerPoint</Application>
  <PresentationFormat>Custom</PresentationFormat>
  <Paragraphs>17</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Calibri</vt:lpstr>
      <vt:lpstr>Hero Junior Light</vt:lpstr>
      <vt:lpstr>Hero Junior Bold</vt:lpstr>
      <vt:lpstr>Hero Junior Super</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Bio Templates (7 × 5in - Portrait)</dc:title>
  <dc:creator>BrightPath Kids</dc:creator>
  <cp:keywords>DAE9I6bTEek,BAEXEqMjb-Q</cp:keywords>
  <cp:lastModifiedBy>Lisa Tomlinson</cp:lastModifiedBy>
  <cp:revision>4</cp:revision>
  <dcterms:created xsi:type="dcterms:W3CDTF">2022-04-14T19:31:46Z</dcterms:created>
  <dcterms:modified xsi:type="dcterms:W3CDTF">2026-02-19T17:19:05Z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