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48" r:id="rId1"/>
  </p:sldMasterIdLst>
  <p:notesMasterIdLst>
    <p:notesMasterId r:id="rId6"/>
  </p:notes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7"/>
    </p:embeddedFont>
    <p:embeddedFont>
      <p:font typeface="Hero Junior Light" panose="02000400000000000000" pitchFamily="50" charset="0"/>
      <p:regular r:id="rId8"/>
    </p:embeddedFont>
    <p:embeddedFont>
      <p:font typeface="Hero Junior Super" panose="02000A00000000000000" pitchFamily="50" charset="0"/>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WjN8AwpZ7KlMJsfWukrptOlKD/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3" d="100"/>
          <a:sy n="163" d="100"/>
        </p:scale>
        <p:origin x="3408" y="12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67000" y="342900"/>
            <a:ext cx="4267400" cy="1714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40075" y="2171700"/>
            <a:ext cx="5120625" cy="2057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1:notes"/>
          <p:cNvSpPr txBox="1">
            <a:spLocks noGrp="1"/>
          </p:cNvSpPr>
          <p:nvPr>
            <p:ph type="body" idx="1"/>
          </p:nvPr>
        </p:nvSpPr>
        <p:spPr>
          <a:xfrm>
            <a:off x="640075" y="2171700"/>
            <a:ext cx="5120625" cy="20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p1:notes"/>
          <p:cNvSpPr>
            <a:spLocks noGrp="1" noRot="1" noChangeAspect="1"/>
          </p:cNvSpPr>
          <p:nvPr>
            <p:ph type="sldImg" idx="2"/>
          </p:nvPr>
        </p:nvSpPr>
        <p:spPr>
          <a:xfrm>
            <a:off x="2000250" y="342900"/>
            <a:ext cx="2400300" cy="17145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obj">
  <p:cSld name="OBJECT">
    <p:spTree>
      <p:nvGrpSpPr>
        <p:cNvPr id="1" name="Shape 11"/>
        <p:cNvGrpSpPr/>
        <p:nvPr/>
      </p:nvGrpSpPr>
      <p:grpSpPr>
        <a:xfrm>
          <a:off x="0" y="0"/>
          <a:ext cx="0" cy="0"/>
          <a:chOff x="0" y="0"/>
          <a:chExt cx="0" cy="0"/>
        </a:xfrm>
      </p:grpSpPr>
      <p:sp>
        <p:nvSpPr>
          <p:cNvPr id="12" name="Google Shape;12;p6"/>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6"/>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6"/>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b="0" i="0" u="none" strike="noStrike" cap="non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480060" y="1417320"/>
            <a:ext cx="5440680" cy="9601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960120" y="2560320"/>
            <a:ext cx="4480560" cy="1143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4" name="Google Shape;24;p8"/>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320040"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9"/>
          <p:cNvSpPr txBox="1">
            <a:spLocks noGrp="1"/>
          </p:cNvSpPr>
          <p:nvPr>
            <p:ph type="body" idx="2"/>
          </p:nvPr>
        </p:nvSpPr>
        <p:spPr>
          <a:xfrm>
            <a:off x="3296412" y="1051560"/>
            <a:ext cx="2784348" cy="30175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0"/>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10"/>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20040" y="182880"/>
            <a:ext cx="5760720" cy="73152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5"/>
          <p:cNvSpPr txBox="1">
            <a:spLocks noGrp="1"/>
          </p:cNvSpPr>
          <p:nvPr>
            <p:ph type="body" idx="1"/>
          </p:nvPr>
        </p:nvSpPr>
        <p:spPr>
          <a:xfrm>
            <a:off x="320040" y="1051560"/>
            <a:ext cx="5760720" cy="3017520"/>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8" name="Google Shape;8;p5"/>
          <p:cNvSpPr txBox="1">
            <a:spLocks noGrp="1"/>
          </p:cNvSpPr>
          <p:nvPr>
            <p:ph type="ftr" idx="11"/>
          </p:nvPr>
        </p:nvSpPr>
        <p:spPr>
          <a:xfrm>
            <a:off x="2176272" y="4251960"/>
            <a:ext cx="2048256" cy="2286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dt" idx="10"/>
          </p:nvPr>
        </p:nvSpPr>
        <p:spPr>
          <a:xfrm>
            <a:off x="320040" y="4251960"/>
            <a:ext cx="1472184" cy="2286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4608576" y="4251960"/>
            <a:ext cx="1472184" cy="2286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b="0" i="0" u="none" strike="noStrike" cap="none">
                <a:solidFill>
                  <a:srgbClr val="888888"/>
                </a:solidFill>
                <a:latin typeface="Calibri"/>
                <a:ea typeface="Calibri"/>
                <a:cs typeface="Calibri"/>
                <a:sym typeface="Calibri"/>
              </a:defRPr>
            </a:lvl1pPr>
            <a:lvl2pPr marL="0" marR="0" lvl="1" indent="0" algn="r" rtl="0">
              <a:spcBef>
                <a:spcPts val="0"/>
              </a:spcBef>
              <a:buNone/>
              <a:defRPr sz="1800" b="0" i="0" u="none" strike="noStrike" cap="none">
                <a:solidFill>
                  <a:srgbClr val="888888"/>
                </a:solidFill>
                <a:latin typeface="Calibri"/>
                <a:ea typeface="Calibri"/>
                <a:cs typeface="Calibri"/>
                <a:sym typeface="Calibri"/>
              </a:defRPr>
            </a:lvl2pPr>
            <a:lvl3pPr marL="0" marR="0" lvl="2" indent="0" algn="r" rtl="0">
              <a:spcBef>
                <a:spcPts val="0"/>
              </a:spcBef>
              <a:buNone/>
              <a:defRPr sz="1800" b="0" i="0" u="none" strike="noStrike" cap="none">
                <a:solidFill>
                  <a:srgbClr val="888888"/>
                </a:solidFill>
                <a:latin typeface="Calibri"/>
                <a:ea typeface="Calibri"/>
                <a:cs typeface="Calibri"/>
                <a:sym typeface="Calibri"/>
              </a:defRPr>
            </a:lvl3pPr>
            <a:lvl4pPr marL="0" marR="0" lvl="3" indent="0" algn="r" rtl="0">
              <a:spcBef>
                <a:spcPts val="0"/>
              </a:spcBef>
              <a:buNone/>
              <a:defRPr sz="1800" b="0" i="0" u="none" strike="noStrike" cap="none">
                <a:solidFill>
                  <a:srgbClr val="888888"/>
                </a:solidFill>
                <a:latin typeface="Calibri"/>
                <a:ea typeface="Calibri"/>
                <a:cs typeface="Calibri"/>
                <a:sym typeface="Calibri"/>
              </a:defRPr>
            </a:lvl4pPr>
            <a:lvl5pPr marL="0" marR="0" lvl="4" indent="0" algn="r" rtl="0">
              <a:spcBef>
                <a:spcPts val="0"/>
              </a:spcBef>
              <a:buNone/>
              <a:defRPr sz="1800" b="0" i="0" u="none" strike="noStrike" cap="none">
                <a:solidFill>
                  <a:srgbClr val="888888"/>
                </a:solidFill>
                <a:latin typeface="Calibri"/>
                <a:ea typeface="Calibri"/>
                <a:cs typeface="Calibri"/>
                <a:sym typeface="Calibri"/>
              </a:defRPr>
            </a:lvl5pPr>
            <a:lvl6pPr marL="0" marR="0" lvl="5" indent="0" algn="r" rtl="0">
              <a:spcBef>
                <a:spcPts val="0"/>
              </a:spcBef>
              <a:buNone/>
              <a:defRPr sz="1800" b="0" i="0" u="none" strike="noStrike" cap="none">
                <a:solidFill>
                  <a:srgbClr val="888888"/>
                </a:solidFill>
                <a:latin typeface="Calibri"/>
                <a:ea typeface="Calibri"/>
                <a:cs typeface="Calibri"/>
                <a:sym typeface="Calibri"/>
              </a:defRPr>
            </a:lvl6pPr>
            <a:lvl7pPr marL="0" marR="0" lvl="6" indent="0" algn="r" rtl="0">
              <a:spcBef>
                <a:spcPts val="0"/>
              </a:spcBef>
              <a:buNone/>
              <a:defRPr sz="1800" b="0" i="0" u="none" strike="noStrike" cap="none">
                <a:solidFill>
                  <a:srgbClr val="888888"/>
                </a:solidFill>
                <a:latin typeface="Calibri"/>
                <a:ea typeface="Calibri"/>
                <a:cs typeface="Calibri"/>
                <a:sym typeface="Calibri"/>
              </a:defRPr>
            </a:lvl7pPr>
            <a:lvl8pPr marL="0" marR="0" lvl="7" indent="0" algn="r" rtl="0">
              <a:spcBef>
                <a:spcPts val="0"/>
              </a:spcBef>
              <a:buNone/>
              <a:defRPr sz="1800" b="0" i="0" u="none" strike="noStrike" cap="none">
                <a:solidFill>
                  <a:srgbClr val="888888"/>
                </a:solidFill>
                <a:latin typeface="Calibri"/>
                <a:ea typeface="Calibri"/>
                <a:cs typeface="Calibri"/>
                <a:sym typeface="Calibri"/>
              </a:defRPr>
            </a:lvl8pPr>
            <a:lvl9pPr marL="0" marR="0" lvl="8" indent="0" algn="r" rtl="0">
              <a:spcBef>
                <a:spcPts val="0"/>
              </a:spcBef>
              <a:buNone/>
              <a:defRPr sz="1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1"/>
          <p:cNvSpPr/>
          <p:nvPr/>
        </p:nvSpPr>
        <p:spPr>
          <a:xfrm>
            <a:off x="0" y="3788"/>
            <a:ext cx="6400800" cy="4572000"/>
          </a:xfrm>
          <a:custGeom>
            <a:avLst/>
            <a:gdLst/>
            <a:ahLst/>
            <a:cxnLst/>
            <a:rect l="l" t="t" r="r" b="b"/>
            <a:pathLst>
              <a:path w="6400800" h="4572000" extrusionOk="0">
                <a:moveTo>
                  <a:pt x="6400799" y="4571999"/>
                </a:moveTo>
                <a:lnTo>
                  <a:pt x="0" y="4571999"/>
                </a:lnTo>
                <a:lnTo>
                  <a:pt x="0" y="0"/>
                </a:lnTo>
                <a:lnTo>
                  <a:pt x="6400799" y="0"/>
                </a:lnTo>
                <a:lnTo>
                  <a:pt x="6400799" y="4571999"/>
                </a:lnTo>
                <a:close/>
              </a:path>
            </a:pathLst>
          </a:custGeom>
          <a:solidFill>
            <a:srgbClr val="36A8D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4" name="Google Shape;44;p1"/>
          <p:cNvPicPr preferRelativeResize="0"/>
          <p:nvPr/>
        </p:nvPicPr>
        <p:blipFill rotWithShape="1">
          <a:blip r:embed="rId3">
            <a:alphaModFix/>
          </a:blip>
          <a:srcRect/>
          <a:stretch/>
        </p:blipFill>
        <p:spPr>
          <a:xfrm>
            <a:off x="1352" y="3844924"/>
            <a:ext cx="101212" cy="97971"/>
          </a:xfrm>
          <a:prstGeom prst="rect">
            <a:avLst/>
          </a:prstGeom>
          <a:noFill/>
          <a:ln>
            <a:noFill/>
          </a:ln>
        </p:spPr>
      </p:pic>
      <p:pic>
        <p:nvPicPr>
          <p:cNvPr id="45" name="Google Shape;45;p1"/>
          <p:cNvPicPr preferRelativeResize="0"/>
          <p:nvPr/>
        </p:nvPicPr>
        <p:blipFill rotWithShape="1">
          <a:blip r:embed="rId4">
            <a:alphaModFix/>
          </a:blip>
          <a:srcRect/>
          <a:stretch/>
        </p:blipFill>
        <p:spPr>
          <a:xfrm>
            <a:off x="797789" y="3884012"/>
            <a:ext cx="114738" cy="78729"/>
          </a:xfrm>
          <a:prstGeom prst="rect">
            <a:avLst/>
          </a:prstGeom>
          <a:noFill/>
          <a:ln>
            <a:noFill/>
          </a:ln>
        </p:spPr>
      </p:pic>
      <p:pic>
        <p:nvPicPr>
          <p:cNvPr id="46" name="Google Shape;46;p1"/>
          <p:cNvPicPr preferRelativeResize="0"/>
          <p:nvPr/>
        </p:nvPicPr>
        <p:blipFill rotWithShape="1">
          <a:blip r:embed="rId5">
            <a:alphaModFix/>
          </a:blip>
          <a:srcRect/>
          <a:stretch/>
        </p:blipFill>
        <p:spPr>
          <a:xfrm>
            <a:off x="151830" y="3984141"/>
            <a:ext cx="105943" cy="88557"/>
          </a:xfrm>
          <a:prstGeom prst="rect">
            <a:avLst/>
          </a:prstGeom>
          <a:noFill/>
          <a:ln>
            <a:noFill/>
          </a:ln>
        </p:spPr>
      </p:pic>
      <p:pic>
        <p:nvPicPr>
          <p:cNvPr id="47" name="Google Shape;47;p1"/>
          <p:cNvPicPr preferRelativeResize="0"/>
          <p:nvPr/>
        </p:nvPicPr>
        <p:blipFill rotWithShape="1">
          <a:blip r:embed="rId6">
            <a:alphaModFix/>
          </a:blip>
          <a:srcRect/>
          <a:stretch/>
        </p:blipFill>
        <p:spPr>
          <a:xfrm>
            <a:off x="666484" y="4009596"/>
            <a:ext cx="85069" cy="111057"/>
          </a:xfrm>
          <a:prstGeom prst="rect">
            <a:avLst/>
          </a:prstGeom>
          <a:noFill/>
          <a:ln>
            <a:noFill/>
          </a:ln>
        </p:spPr>
      </p:pic>
      <p:sp>
        <p:nvSpPr>
          <p:cNvPr id="48" name="Google Shape;48;p1"/>
          <p:cNvSpPr/>
          <p:nvPr/>
        </p:nvSpPr>
        <p:spPr>
          <a:xfrm>
            <a:off x="985686" y="3861055"/>
            <a:ext cx="123825" cy="46355"/>
          </a:xfrm>
          <a:custGeom>
            <a:avLst/>
            <a:gdLst/>
            <a:ahLst/>
            <a:cxnLst/>
            <a:rect l="l" t="t" r="r" b="b"/>
            <a:pathLst>
              <a:path w="123825" h="46354" extrusionOk="0">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703711" y="4215776"/>
            <a:ext cx="129539" cy="34290"/>
          </a:xfrm>
          <a:custGeom>
            <a:avLst/>
            <a:gdLst/>
            <a:ahLst/>
            <a:cxnLst/>
            <a:rect l="l" t="t" r="r" b="b"/>
            <a:pathLst>
              <a:path w="129540" h="34289" extrusionOk="0">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0" name="Google Shape;50;p1"/>
          <p:cNvPicPr preferRelativeResize="0"/>
          <p:nvPr/>
        </p:nvPicPr>
        <p:blipFill rotWithShape="1">
          <a:blip r:embed="rId7">
            <a:alphaModFix/>
          </a:blip>
          <a:srcRect/>
          <a:stretch/>
        </p:blipFill>
        <p:spPr>
          <a:xfrm>
            <a:off x="1068260" y="3973106"/>
            <a:ext cx="70025" cy="117670"/>
          </a:xfrm>
          <a:prstGeom prst="rect">
            <a:avLst/>
          </a:prstGeom>
          <a:noFill/>
          <a:ln>
            <a:noFill/>
          </a:ln>
        </p:spPr>
      </p:pic>
      <p:pic>
        <p:nvPicPr>
          <p:cNvPr id="51" name="Google Shape;51;p1"/>
          <p:cNvPicPr preferRelativeResize="0"/>
          <p:nvPr/>
        </p:nvPicPr>
        <p:blipFill rotWithShape="1">
          <a:blip r:embed="rId8">
            <a:alphaModFix/>
          </a:blip>
          <a:srcRect/>
          <a:stretch/>
        </p:blipFill>
        <p:spPr>
          <a:xfrm>
            <a:off x="905037" y="4135408"/>
            <a:ext cx="114964" cy="76284"/>
          </a:xfrm>
          <a:prstGeom prst="rect">
            <a:avLst/>
          </a:prstGeom>
          <a:noFill/>
          <a:ln>
            <a:noFill/>
          </a:ln>
        </p:spPr>
      </p:pic>
      <p:pic>
        <p:nvPicPr>
          <p:cNvPr id="52" name="Google Shape;52;p1"/>
          <p:cNvPicPr preferRelativeResize="0"/>
          <p:nvPr/>
        </p:nvPicPr>
        <p:blipFill rotWithShape="1">
          <a:blip r:embed="rId9">
            <a:alphaModFix/>
          </a:blip>
          <a:srcRect/>
          <a:stretch/>
        </p:blipFill>
        <p:spPr>
          <a:xfrm>
            <a:off x="318813" y="4102023"/>
            <a:ext cx="116544" cy="74407"/>
          </a:xfrm>
          <a:prstGeom prst="rect">
            <a:avLst/>
          </a:prstGeom>
          <a:noFill/>
          <a:ln>
            <a:noFill/>
          </a:ln>
        </p:spPr>
      </p:pic>
      <p:sp>
        <p:nvSpPr>
          <p:cNvPr id="53" name="Google Shape;53;p1"/>
          <p:cNvSpPr/>
          <p:nvPr/>
        </p:nvSpPr>
        <p:spPr>
          <a:xfrm>
            <a:off x="570035" y="4385261"/>
            <a:ext cx="29209" cy="128270"/>
          </a:xfrm>
          <a:custGeom>
            <a:avLst/>
            <a:gdLst/>
            <a:ahLst/>
            <a:cxnLst/>
            <a:rect l="l" t="t" r="r" b="b"/>
            <a:pathLst>
              <a:path w="29209" h="128270" extrusionOk="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4" name="Google Shape;54;p1"/>
          <p:cNvPicPr preferRelativeResize="0"/>
          <p:nvPr/>
        </p:nvPicPr>
        <p:blipFill rotWithShape="1">
          <a:blip r:embed="rId10">
            <a:alphaModFix/>
          </a:blip>
          <a:srcRect/>
          <a:stretch/>
        </p:blipFill>
        <p:spPr>
          <a:xfrm>
            <a:off x="503387" y="4185131"/>
            <a:ext cx="144485" cy="124324"/>
          </a:xfrm>
          <a:prstGeom prst="rect">
            <a:avLst/>
          </a:prstGeom>
          <a:noFill/>
          <a:ln>
            <a:noFill/>
          </a:ln>
        </p:spPr>
      </p:pic>
      <p:sp>
        <p:nvSpPr>
          <p:cNvPr id="55" name="Google Shape;55;p1"/>
          <p:cNvSpPr/>
          <p:nvPr/>
        </p:nvSpPr>
        <p:spPr>
          <a:xfrm>
            <a:off x="5755747" y="567134"/>
            <a:ext cx="128270" cy="59055"/>
          </a:xfrm>
          <a:custGeom>
            <a:avLst/>
            <a:gdLst/>
            <a:ahLst/>
            <a:cxnLst/>
            <a:rect l="l" t="t" r="r" b="b"/>
            <a:pathLst>
              <a:path w="128270" h="59054" extrusionOk="0">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6" name="Google Shape;56;p1"/>
          <p:cNvPicPr preferRelativeResize="0"/>
          <p:nvPr/>
        </p:nvPicPr>
        <p:blipFill rotWithShape="1">
          <a:blip r:embed="rId11">
            <a:alphaModFix/>
          </a:blip>
          <a:srcRect/>
          <a:stretch/>
        </p:blipFill>
        <p:spPr>
          <a:xfrm>
            <a:off x="5946273" y="439349"/>
            <a:ext cx="105456" cy="98571"/>
          </a:xfrm>
          <a:prstGeom prst="rect">
            <a:avLst/>
          </a:prstGeom>
          <a:noFill/>
          <a:ln>
            <a:noFill/>
          </a:ln>
        </p:spPr>
      </p:pic>
      <p:pic>
        <p:nvPicPr>
          <p:cNvPr id="57" name="Google Shape;57;p1"/>
          <p:cNvPicPr preferRelativeResize="0"/>
          <p:nvPr/>
        </p:nvPicPr>
        <p:blipFill rotWithShape="1">
          <a:blip r:embed="rId12">
            <a:alphaModFix/>
          </a:blip>
          <a:srcRect/>
          <a:stretch/>
        </p:blipFill>
        <p:spPr>
          <a:xfrm>
            <a:off x="5557088" y="555694"/>
            <a:ext cx="120385" cy="69603"/>
          </a:xfrm>
          <a:prstGeom prst="rect">
            <a:avLst/>
          </a:prstGeom>
          <a:noFill/>
          <a:ln>
            <a:noFill/>
          </a:ln>
        </p:spPr>
      </p:pic>
      <p:sp>
        <p:nvSpPr>
          <p:cNvPr id="58" name="Google Shape;58;p1"/>
          <p:cNvSpPr/>
          <p:nvPr/>
        </p:nvSpPr>
        <p:spPr>
          <a:xfrm>
            <a:off x="5912000" y="285052"/>
            <a:ext cx="132715" cy="41910"/>
          </a:xfrm>
          <a:custGeom>
            <a:avLst/>
            <a:gdLst/>
            <a:ahLst/>
            <a:cxnLst/>
            <a:rect l="l" t="t" r="r" b="b"/>
            <a:pathLst>
              <a:path w="132714" h="41910" extrusionOk="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9" name="Google Shape;59;p1"/>
          <p:cNvPicPr preferRelativeResize="0"/>
          <p:nvPr/>
        </p:nvPicPr>
        <p:blipFill rotWithShape="1">
          <a:blip r:embed="rId13">
            <a:alphaModFix/>
          </a:blip>
          <a:srcRect/>
          <a:stretch/>
        </p:blipFill>
        <p:spPr>
          <a:xfrm>
            <a:off x="5549011" y="374106"/>
            <a:ext cx="92064" cy="108592"/>
          </a:xfrm>
          <a:prstGeom prst="rect">
            <a:avLst/>
          </a:prstGeom>
          <a:noFill/>
          <a:ln>
            <a:noFill/>
          </a:ln>
        </p:spPr>
      </p:pic>
      <p:sp>
        <p:nvSpPr>
          <p:cNvPr id="60" name="Google Shape;60;p1"/>
          <p:cNvSpPr/>
          <p:nvPr/>
        </p:nvSpPr>
        <p:spPr>
          <a:xfrm>
            <a:off x="5704813" y="290968"/>
            <a:ext cx="128905" cy="57150"/>
          </a:xfrm>
          <a:custGeom>
            <a:avLst/>
            <a:gdLst/>
            <a:ahLst/>
            <a:cxnLst/>
            <a:rect l="l" t="t" r="r" b="b"/>
            <a:pathLst>
              <a:path w="128904" h="57150" extrusionOk="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1" name="Google Shape;61;p1"/>
          <p:cNvPicPr preferRelativeResize="0"/>
          <p:nvPr/>
        </p:nvPicPr>
        <p:blipFill rotWithShape="1">
          <a:blip r:embed="rId14">
            <a:alphaModFix/>
          </a:blip>
          <a:srcRect/>
          <a:stretch/>
        </p:blipFill>
        <p:spPr>
          <a:xfrm>
            <a:off x="6296245" y="444396"/>
            <a:ext cx="104553" cy="96537"/>
          </a:xfrm>
          <a:prstGeom prst="rect">
            <a:avLst/>
          </a:prstGeom>
          <a:noFill/>
          <a:ln>
            <a:noFill/>
          </a:ln>
        </p:spPr>
      </p:pic>
      <p:sp>
        <p:nvSpPr>
          <p:cNvPr id="62" name="Google Shape;62;p1"/>
          <p:cNvSpPr/>
          <p:nvPr/>
        </p:nvSpPr>
        <p:spPr>
          <a:xfrm>
            <a:off x="6185707" y="65821"/>
            <a:ext cx="52705" cy="130175"/>
          </a:xfrm>
          <a:custGeom>
            <a:avLst/>
            <a:gdLst/>
            <a:ahLst/>
            <a:cxnLst/>
            <a:rect l="l" t="t" r="r" b="b"/>
            <a:pathLst>
              <a:path w="52704" h="130175" extrusionOk="0">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3" name="Google Shape;63;p1"/>
          <p:cNvPicPr preferRelativeResize="0"/>
          <p:nvPr/>
        </p:nvPicPr>
        <p:blipFill rotWithShape="1">
          <a:blip r:embed="rId15">
            <a:alphaModFix/>
          </a:blip>
          <a:srcRect/>
          <a:stretch/>
        </p:blipFill>
        <p:spPr>
          <a:xfrm>
            <a:off x="6090741" y="267117"/>
            <a:ext cx="146496" cy="143733"/>
          </a:xfrm>
          <a:prstGeom prst="rect">
            <a:avLst/>
          </a:prstGeom>
          <a:noFill/>
          <a:ln>
            <a:noFill/>
          </a:ln>
        </p:spPr>
      </p:pic>
      <p:pic>
        <p:nvPicPr>
          <p:cNvPr id="64" name="Google Shape;64;p1"/>
          <p:cNvPicPr preferRelativeResize="0"/>
          <p:nvPr/>
        </p:nvPicPr>
        <p:blipFill rotWithShape="1">
          <a:blip r:embed="rId16">
            <a:alphaModFix/>
          </a:blip>
          <a:srcRect/>
          <a:stretch/>
        </p:blipFill>
        <p:spPr>
          <a:xfrm>
            <a:off x="5120051" y="3411856"/>
            <a:ext cx="1280748" cy="1160143"/>
          </a:xfrm>
          <a:prstGeom prst="rect">
            <a:avLst/>
          </a:prstGeom>
          <a:noFill/>
          <a:ln>
            <a:noFill/>
          </a:ln>
        </p:spPr>
      </p:pic>
      <p:sp>
        <p:nvSpPr>
          <p:cNvPr id="66" name="Google Shape;66;p1"/>
          <p:cNvSpPr txBox="1"/>
          <p:nvPr/>
        </p:nvSpPr>
        <p:spPr>
          <a:xfrm>
            <a:off x="2949502" y="1470544"/>
            <a:ext cx="3328800" cy="2194170"/>
          </a:xfrm>
          <a:prstGeom prst="rect">
            <a:avLst/>
          </a:prstGeom>
          <a:noFill/>
          <a:ln>
            <a:noFill/>
          </a:ln>
        </p:spPr>
        <p:txBody>
          <a:bodyPr spcFirstLastPara="1" wrap="square" lIns="0" tIns="191750" rIns="0" bIns="0" anchor="t" anchorCtr="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latin typeface="Hero Junior Light" panose="02000400000000000000" pitchFamily="50" charset="0"/>
              <a:ea typeface="Times New Roman" panose="02020603050405020304" pitchFamily="18" charset="0"/>
            </a:endParaRPr>
          </a:p>
        </p:txBody>
      </p:sp>
      <p:sp>
        <p:nvSpPr>
          <p:cNvPr id="67" name="Google Shape;67;p1"/>
          <p:cNvSpPr/>
          <p:nvPr/>
        </p:nvSpPr>
        <p:spPr>
          <a:xfrm>
            <a:off x="139702" y="942279"/>
            <a:ext cx="2687442" cy="2687442"/>
          </a:xfrm>
          <a:prstGeom prst="ellipse">
            <a:avLst/>
          </a:prstGeom>
          <a:solidFill>
            <a:srgbClr val="FECE1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 name="Title 5">
            <a:extLst>
              <a:ext uri="{FF2B5EF4-FFF2-40B4-BE49-F238E27FC236}">
                <a16:creationId xmlns:a16="http://schemas.microsoft.com/office/drawing/2014/main" id="{D6288BA2-E2E0-1225-E429-E9AC0B87FC2A}"/>
              </a:ext>
            </a:extLst>
          </p:cNvPr>
          <p:cNvSpPr txBox="1">
            <a:spLocks/>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3" name="Title 5">
            <a:extLst>
              <a:ext uri="{FF2B5EF4-FFF2-40B4-BE49-F238E27FC236}">
                <a16:creationId xmlns:a16="http://schemas.microsoft.com/office/drawing/2014/main" id="{4C254C37-7AE2-2BBB-EE76-DEAB90D6D16E}"/>
              </a:ext>
            </a:extLst>
          </p:cNvPr>
          <p:cNvSpPr txBox="1">
            <a:spLocks/>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E1C"/>
                </a:solidFill>
                <a:latin typeface="Hero Junior Bold" panose="02000800000000000000" pitchFamily="50" charset="0"/>
              </a:rPr>
              <a:t>Centre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2"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3"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2" y="115669"/>
            <a:ext cx="2643673" cy="646331"/>
          </a:xfrm>
          <a:prstGeom prst="rect">
            <a:avLst/>
          </a:prstGeom>
          <a:noFill/>
        </p:spPr>
        <p:txBody>
          <a:bodyPr wrap="none" rtlCol="0">
            <a:spAutoFit/>
          </a:bodyPr>
          <a:lstStyle/>
          <a:p>
            <a:pPr algn="ctr"/>
            <a:r>
              <a:rPr lang="en-CA" sz="1800" dirty="0">
                <a:solidFill>
                  <a:schemeClr val="bg1"/>
                </a:solidFill>
                <a:latin typeface="Hero Junior Super" panose="02000A00000000000000" pitchFamily="50" charset="0"/>
              </a:rPr>
              <a:t>How to Insert Image</a:t>
            </a:r>
          </a:p>
          <a:p>
            <a:pPr algn="ctr"/>
            <a:r>
              <a:rPr lang="en-CA" sz="1800"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193</Words>
  <Application>Microsoft Office PowerPoint</Application>
  <PresentationFormat>Custom</PresentationFormat>
  <Paragraphs>16</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Hero Junior Super</vt:lpstr>
      <vt:lpstr>Arial</vt:lpstr>
      <vt:lpstr>Calibri</vt:lpstr>
      <vt:lpstr>Hero Junior Bold</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BrightPath Kids</dc:creator>
  <cp:lastModifiedBy>Lisa Tomlinson</cp:lastModifiedBy>
  <cp:revision>2</cp:revision>
  <dcterms:created xsi:type="dcterms:W3CDTF">2022-04-14T19:01:13Z</dcterms:created>
  <dcterms:modified xsi:type="dcterms:W3CDTF">2026-02-19T16:54:22Z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