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5160"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Zarrar" userId="afe36c61-5512-4546-8f87-2f63d4066917" providerId="ADAL" clId="{64EEB0A9-EB21-4B8A-9CF0-7374DF8AAFF6}"/>
    <pc:docChg chg="modSld">
      <pc:chgData name="Sarah Zarrar" userId="afe36c61-5512-4546-8f87-2f63d4066917" providerId="ADAL" clId="{64EEB0A9-EB21-4B8A-9CF0-7374DF8AAFF6}" dt="2022-04-27T20:04:15.392" v="0" actId="1076"/>
      <pc:docMkLst>
        <pc:docMk/>
      </pc:docMkLst>
      <pc:sldChg chg="modSp mod">
        <pc:chgData name="Sarah Zarrar" userId="afe36c61-5512-4546-8f87-2f63d4066917" providerId="ADAL" clId="{64EEB0A9-EB21-4B8A-9CF0-7374DF8AAFF6}" dt="2022-04-27T20:04:15.392" v="0" actId="1076"/>
        <pc:sldMkLst>
          <pc:docMk/>
          <pc:sldMk cId="0" sldId="256"/>
        </pc:sldMkLst>
        <pc:picChg chg="mod">
          <ac:chgData name="Sarah Zarrar" userId="afe36c61-5512-4546-8f87-2f63d4066917" providerId="ADAL" clId="{64EEB0A9-EB21-4B8A-9CF0-7374DF8AAFF6}" dt="2022-04-27T20:04:15.392" v="0" actId="1076"/>
          <ac:picMkLst>
            <pc:docMk/>
            <pc:sldMk cId="0" sldId="256"/>
            <ac:picMk id="28"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FECE1C"/>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643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p:nvPr/>
        </p:nvSpPr>
        <p:spPr>
          <a:xfrm>
            <a:off x="262015"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rgbClr val="2F597B"/>
                </a:solidFill>
                <a:latin typeface="Hero Junior Light" panose="02000400000000000000" pitchFamily="50" charset="0"/>
                <a:ea typeface="Times New Roman" panose="02020603050405020304" pitchFamily="18" charset="0"/>
              </a:rPr>
              <a:t>(Please remove current text and insert bio here)</a:t>
            </a:r>
            <a:br>
              <a:rPr lang="en-US" sz="1200" dirty="0">
                <a:solidFill>
                  <a:srgbClr val="2F597B"/>
                </a:solidFill>
                <a:latin typeface="Hero Junior Light" panose="02000400000000000000" pitchFamily="50" charset="0"/>
                <a:ea typeface="Times New Roman" panose="02020603050405020304" pitchFamily="18" charset="0"/>
              </a:rPr>
            </a:br>
            <a:r>
              <a:rPr lang="en-US" sz="1200" dirty="0">
                <a:solidFill>
                  <a:srgbClr val="2F597B"/>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rgbClr val="2F597B"/>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rgbClr val="2F597B"/>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2F5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TextBox 31">
            <a:extLst>
              <a:ext uri="{FF2B5EF4-FFF2-40B4-BE49-F238E27FC236}">
                <a16:creationId xmlns:a16="http://schemas.microsoft.com/office/drawing/2014/main" id="{CB404051-2F68-400C-88C9-E9272F1A6810}"/>
              </a:ext>
            </a:extLst>
          </p:cNvPr>
          <p:cNvSpPr txBox="1"/>
          <p:nvPr/>
        </p:nvSpPr>
        <p:spPr>
          <a:xfrm>
            <a:off x="1490750" y="3686173"/>
            <a:ext cx="1590500" cy="338554"/>
          </a:xfrm>
          <a:prstGeom prst="rect">
            <a:avLst/>
          </a:prstGeom>
          <a:noFill/>
        </p:spPr>
        <p:txBody>
          <a:bodyPr wrap="none" rtlCol="0">
            <a:spAutoFit/>
          </a:bodyPr>
          <a:lstStyle/>
          <a:p>
            <a:pPr algn="ctr"/>
            <a:r>
              <a:rPr lang="en-CA" sz="1600" dirty="0">
                <a:solidFill>
                  <a:srgbClr val="2F597B"/>
                </a:solidFill>
                <a:latin typeface="Hero Junior Bold" panose="02000800000000000000" pitchFamily="50" charset="0"/>
              </a:rPr>
              <a:t>Area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FECE1C"/>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FECE1C"/>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FECE1C"/>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TotalTime>
  <Words>216</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Bold</vt:lpstr>
      <vt:lpstr>Hero Junior Light</vt:lpstr>
      <vt:lpstr>Hero Junior Super</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5</cp:revision>
  <dcterms:created xsi:type="dcterms:W3CDTF">2022-04-14T19:31:46Z</dcterms:created>
  <dcterms:modified xsi:type="dcterms:W3CDTF">2026-02-19T16:51:24Z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