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A9E0"/>
    <a:srgbClr val="FECE1C"/>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5160"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Zarrar" userId="afe36c61-5512-4546-8f87-2f63d4066917" providerId="ADAL" clId="{92FD3C89-20D2-4A4F-BAC2-AA092DF39CF5}"/>
    <pc:docChg chg="undo custSel modSld">
      <pc:chgData name="Sarah Zarrar" userId="afe36c61-5512-4546-8f87-2f63d4066917" providerId="ADAL" clId="{92FD3C89-20D2-4A4F-BAC2-AA092DF39CF5}" dt="2022-04-14T19:47:20.780" v="63" actId="207"/>
      <pc:docMkLst>
        <pc:docMk/>
      </pc:docMkLst>
      <pc:sldChg chg="modSp mod">
        <pc:chgData name="Sarah Zarrar" userId="afe36c61-5512-4546-8f87-2f63d4066917" providerId="ADAL" clId="{92FD3C89-20D2-4A4F-BAC2-AA092DF39CF5}" dt="2022-04-14T19:47:08.090" v="60" actId="207"/>
        <pc:sldMkLst>
          <pc:docMk/>
          <pc:sldMk cId="0" sldId="256"/>
        </pc:sldMkLst>
        <pc:spChg chg="mod">
          <ac:chgData name="Sarah Zarrar" userId="afe36c61-5512-4546-8f87-2f63d4066917" providerId="ADAL" clId="{92FD3C89-20D2-4A4F-BAC2-AA092DF39CF5}" dt="2022-04-14T19:46:59.022" v="57" actId="207"/>
          <ac:spMkLst>
            <pc:docMk/>
            <pc:sldMk cId="0" sldId="256"/>
            <ac:spMk id="2" creationId="{00000000-0000-0000-0000-000000000000}"/>
          </ac:spMkLst>
        </pc:spChg>
        <pc:spChg chg="mod">
          <ac:chgData name="Sarah Zarrar" userId="afe36c61-5512-4546-8f87-2f63d4066917" providerId="ADAL" clId="{92FD3C89-20D2-4A4F-BAC2-AA092DF39CF5}" dt="2022-04-14T19:47:04.022" v="59" actId="207"/>
          <ac:spMkLst>
            <pc:docMk/>
            <pc:sldMk cId="0" sldId="256"/>
            <ac:spMk id="29" creationId="{4D13DCDB-2F02-4E93-9E31-9CD47F79C272}"/>
          </ac:spMkLst>
        </pc:spChg>
        <pc:spChg chg="mod">
          <ac:chgData name="Sarah Zarrar" userId="afe36c61-5512-4546-8f87-2f63d4066917" providerId="ADAL" clId="{92FD3C89-20D2-4A4F-BAC2-AA092DF39CF5}" dt="2022-04-14T19:47:02.168" v="58" actId="207"/>
          <ac:spMkLst>
            <pc:docMk/>
            <pc:sldMk cId="0" sldId="256"/>
            <ac:spMk id="30" creationId="{7F8C7F0E-9DD4-4395-BAC8-974E6EC7D87C}"/>
          </ac:spMkLst>
        </pc:spChg>
        <pc:spChg chg="mod">
          <ac:chgData name="Sarah Zarrar" userId="afe36c61-5512-4546-8f87-2f63d4066917" providerId="ADAL" clId="{92FD3C89-20D2-4A4F-BAC2-AA092DF39CF5}" dt="2022-04-14T19:36:52.071" v="0" actId="207"/>
          <ac:spMkLst>
            <pc:docMk/>
            <pc:sldMk cId="0" sldId="256"/>
            <ac:spMk id="31" creationId="{8BFA12A3-97CC-4407-AC36-D4F4263AC1AE}"/>
          </ac:spMkLst>
        </pc:spChg>
        <pc:spChg chg="mod">
          <ac:chgData name="Sarah Zarrar" userId="afe36c61-5512-4546-8f87-2f63d4066917" providerId="ADAL" clId="{92FD3C89-20D2-4A4F-BAC2-AA092DF39CF5}" dt="2022-04-14T19:47:08.090" v="60" actId="207"/>
          <ac:spMkLst>
            <pc:docMk/>
            <pc:sldMk cId="0" sldId="256"/>
            <ac:spMk id="32" creationId="{CB404051-2F68-400C-88C9-E9272F1A6810}"/>
          </ac:spMkLst>
        </pc:spChg>
      </pc:sldChg>
      <pc:sldChg chg="modSp mod">
        <pc:chgData name="Sarah Zarrar" userId="afe36c61-5512-4546-8f87-2f63d4066917" providerId="ADAL" clId="{92FD3C89-20D2-4A4F-BAC2-AA092DF39CF5}" dt="2022-04-14T19:47:12.789" v="61" actId="207"/>
        <pc:sldMkLst>
          <pc:docMk/>
          <pc:sldMk cId="2734831364" sldId="257"/>
        </pc:sldMkLst>
        <pc:spChg chg="mod">
          <ac:chgData name="Sarah Zarrar" userId="afe36c61-5512-4546-8f87-2f63d4066917" providerId="ADAL" clId="{92FD3C89-20D2-4A4F-BAC2-AA092DF39CF5}" dt="2022-04-14T19:47:12.789" v="61" actId="207"/>
          <ac:spMkLst>
            <pc:docMk/>
            <pc:sldMk cId="2734831364" sldId="257"/>
            <ac:spMk id="2" creationId="{00000000-0000-0000-0000-000000000000}"/>
          </ac:spMkLst>
        </pc:spChg>
      </pc:sldChg>
      <pc:sldChg chg="modSp mod">
        <pc:chgData name="Sarah Zarrar" userId="afe36c61-5512-4546-8f87-2f63d4066917" providerId="ADAL" clId="{92FD3C89-20D2-4A4F-BAC2-AA092DF39CF5}" dt="2022-04-14T19:47:15.803" v="62" actId="207"/>
        <pc:sldMkLst>
          <pc:docMk/>
          <pc:sldMk cId="1763269155" sldId="258"/>
        </pc:sldMkLst>
        <pc:spChg chg="mod">
          <ac:chgData name="Sarah Zarrar" userId="afe36c61-5512-4546-8f87-2f63d4066917" providerId="ADAL" clId="{92FD3C89-20D2-4A4F-BAC2-AA092DF39CF5}" dt="2022-04-14T19:47:15.803" v="62" actId="207"/>
          <ac:spMkLst>
            <pc:docMk/>
            <pc:sldMk cId="1763269155" sldId="258"/>
            <ac:spMk id="2" creationId="{00000000-0000-0000-0000-000000000000}"/>
          </ac:spMkLst>
        </pc:spChg>
      </pc:sldChg>
      <pc:sldChg chg="modSp mod">
        <pc:chgData name="Sarah Zarrar" userId="afe36c61-5512-4546-8f87-2f63d4066917" providerId="ADAL" clId="{92FD3C89-20D2-4A4F-BAC2-AA092DF39CF5}" dt="2022-04-14T19:47:20.780" v="63" actId="207"/>
        <pc:sldMkLst>
          <pc:docMk/>
          <pc:sldMk cId="1399112368" sldId="259"/>
        </pc:sldMkLst>
        <pc:spChg chg="mod">
          <ac:chgData name="Sarah Zarrar" userId="afe36c61-5512-4546-8f87-2f63d4066917" providerId="ADAL" clId="{92FD3C89-20D2-4A4F-BAC2-AA092DF39CF5}" dt="2022-04-14T19:47:20.780" v="63" actId="207"/>
          <ac:spMkLst>
            <pc:docMk/>
            <pc:sldMk cId="1399112368" sldId="259"/>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p:nvPr/>
        </p:nvSpPr>
        <p:spPr>
          <a:xfrm>
            <a:off x="262015" y="3857281"/>
            <a:ext cx="4047971" cy="2040302"/>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Janet is certified through the state of Massachusetts in Infant, Toddler, Preschool, Director I, and Director II.</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p:nvPr/>
        </p:nvSpPr>
        <p:spPr>
          <a:xfrm>
            <a:off x="682837" y="3316841"/>
            <a:ext cx="3206327" cy="400110"/>
          </a:xfrm>
          <a:prstGeom prst="rect">
            <a:avLst/>
          </a:prstGeom>
          <a:noFill/>
        </p:spPr>
        <p:txBody>
          <a:bodyPr wrap="none" rtlCol="0">
            <a:spAutoFit/>
          </a:bodyPr>
          <a:lstStyle/>
          <a:p>
            <a:pPr algn="ctr"/>
            <a:r>
              <a:rPr lang="en-CA" sz="2000" dirty="0">
                <a:solidFill>
                  <a:schemeClr val="bg1"/>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2F5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TextBox 31">
            <a:extLst>
              <a:ext uri="{FF2B5EF4-FFF2-40B4-BE49-F238E27FC236}">
                <a16:creationId xmlns:a16="http://schemas.microsoft.com/office/drawing/2014/main" id="{CB404051-2F68-400C-88C9-E9272F1A6810}"/>
              </a:ext>
            </a:extLst>
          </p:cNvPr>
          <p:cNvSpPr txBox="1"/>
          <p:nvPr/>
        </p:nvSpPr>
        <p:spPr>
          <a:xfrm>
            <a:off x="823901" y="3686173"/>
            <a:ext cx="2924198" cy="338554"/>
          </a:xfrm>
          <a:prstGeom prst="rect">
            <a:avLst/>
          </a:prstGeom>
          <a:noFill/>
        </p:spPr>
        <p:txBody>
          <a:bodyPr wrap="none" rtlCol="0">
            <a:spAutoFit/>
          </a:bodyPr>
          <a:lstStyle/>
          <a:p>
            <a:pPr algn="ctr"/>
            <a:r>
              <a:rPr lang="en-US" sz="1600" dirty="0">
                <a:solidFill>
                  <a:srgbClr val="FECE1C"/>
                </a:solidFill>
                <a:latin typeface="Hero Junior Bold" panose="02000800000000000000" pitchFamily="50" charset="0"/>
              </a:rPr>
              <a:t>A</a:t>
            </a:r>
            <a:r>
              <a:rPr lang="en-CA" sz="1600" dirty="0" err="1">
                <a:solidFill>
                  <a:srgbClr val="FECE1C"/>
                </a:solidFill>
                <a:latin typeface="Hero Junior Bold" panose="02000800000000000000" pitchFamily="50" charset="0"/>
              </a:rPr>
              <a:t>ssistant</a:t>
            </a:r>
            <a:r>
              <a:rPr lang="en-CA" sz="1600" dirty="0">
                <a:solidFill>
                  <a:srgbClr val="FECE1C"/>
                </a:solidFill>
                <a:latin typeface="Hero Junior Bold" panose="02000800000000000000" pitchFamily="50" charset="0"/>
              </a:rPr>
              <a:t> Centre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TotalTime>
  <Words>218</Words>
  <Application>Microsoft Office PowerPoint</Application>
  <PresentationFormat>Custom</PresentationFormat>
  <Paragraphs>17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Bold</vt:lpstr>
      <vt:lpstr>Calibri</vt:lpstr>
      <vt:lpstr>Hero Junior Light</vt:lpstr>
      <vt:lpstr>Hero Junior Super</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3</cp:revision>
  <dcterms:created xsi:type="dcterms:W3CDTF">2022-04-14T19:31:46Z</dcterms:created>
  <dcterms:modified xsi:type="dcterms:W3CDTF">2026-02-19T16:50:27Z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