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2599975" cx="10080625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d3kDd8QfGRuzBSoP1soDWER1o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504868" y="383704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rgbClr val="163B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3700" y="2747625"/>
            <a:ext cx="7021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C06BD7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C06BD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2026-08-27T14:59:31Z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