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163B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369932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3699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