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2599975" cx="10080625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gd3kDd8QfGRuzBSoP1soDWER1o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2504868" y="3837045"/>
            <a:ext cx="5070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54486"/>
              </a:buClr>
              <a:buSzPts val="3000"/>
              <a:buFont typeface="Arial"/>
              <a:buNone/>
            </a:pPr>
            <a:r>
              <a:rPr i="0" lang="en-CA" sz="3000" u="none" cap="none" strike="noStrike">
                <a:solidFill>
                  <a:srgbClr val="163B65"/>
                </a:solidFill>
                <a:latin typeface="Calibri"/>
                <a:ea typeface="Calibri"/>
                <a:cs typeface="Calibri"/>
                <a:sym typeface="Calibri"/>
              </a:rPr>
              <a:t>[Enter </a:t>
            </a:r>
            <a:r>
              <a:rPr lang="en-CA" sz="3000">
                <a:solidFill>
                  <a:srgbClr val="163B65"/>
                </a:solidFill>
                <a:latin typeface="Calibri"/>
                <a:ea typeface="Calibri"/>
                <a:cs typeface="Calibri"/>
                <a:sym typeface="Calibri"/>
              </a:rPr>
              <a:t>Announcement</a:t>
            </a:r>
            <a:r>
              <a:rPr i="0" lang="en-CA" sz="3000" u="none" cap="none" strike="noStrike">
                <a:solidFill>
                  <a:srgbClr val="163B65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i="0" sz="3000" u="none" cap="none" strike="noStrike">
              <a:solidFill>
                <a:srgbClr val="163B6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523700" y="2747625"/>
            <a:ext cx="70215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E301"/>
              </a:buClr>
              <a:buSzPts val="3600"/>
              <a:buFont typeface="Arial"/>
              <a:buNone/>
            </a:pPr>
            <a:r>
              <a:rPr b="1" lang="en-CA" sz="4500">
                <a:solidFill>
                  <a:srgbClr val="369932"/>
                </a:solidFill>
                <a:latin typeface="Calibri"/>
                <a:ea typeface="Calibri"/>
                <a:cs typeface="Calibri"/>
                <a:sym typeface="Calibri"/>
              </a:rPr>
              <a:t>Enter Title</a:t>
            </a:r>
            <a:endParaRPr b="1" i="0" sz="4500" u="none" cap="none" strike="noStrike">
              <a:solidFill>
                <a:srgbClr val="36993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2026-08-27T14:59:31Z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