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2599975" cx="10080625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gd3kDd8QfGRuzBSoP1soDWER1o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504868" y="3837045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i="0" sz="3000" u="none" cap="none" strike="noStrike">
              <a:solidFill>
                <a:srgbClr val="163B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3700" y="2747625"/>
            <a:ext cx="7021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rgbClr val="6DB2E2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rgbClr val="6DB2E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2026-08-27T14:59:31Z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