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12599975" cx="10080625"/>
  <p:notesSz cx="6858000" cy="9144000"/>
  <p:embeddedFontLst>
    <p:embeddedFont>
      <p:font typeface="Play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" roundtripDataSignature="AMtx7mhXDgLSlm9OnPgel70FrqzW8Toh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customschemas.google.com/relationships/presentationmetadata" Target="metadata"/><Relationship Id="rId9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Play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b9b6dfd3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8b9b6dfd3c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b9b6dfd3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g38b9b6dfd3c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931" y="4585420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 here]</a:t>
            </a:r>
            <a:endParaRPr i="0" sz="30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550275" y="1903975"/>
            <a:ext cx="4937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F69D2A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F69D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8b9b6dfd3c_0_8"/>
          <p:cNvSpPr txBox="1"/>
          <p:nvPr/>
        </p:nvSpPr>
        <p:spPr>
          <a:xfrm>
            <a:off x="2438325" y="1196425"/>
            <a:ext cx="49377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5100">
                <a:solidFill>
                  <a:srgbClr val="FAD607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5100" u="none" cap="none" strike="noStrike">
              <a:solidFill>
                <a:srgbClr val="FAD6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38b9b6dfd3c_0_8"/>
          <p:cNvSpPr txBox="1"/>
          <p:nvPr/>
        </p:nvSpPr>
        <p:spPr>
          <a:xfrm>
            <a:off x="2438318" y="3431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b9b6dfd3c_0_1"/>
          <p:cNvSpPr txBox="1"/>
          <p:nvPr/>
        </p:nvSpPr>
        <p:spPr>
          <a:xfrm>
            <a:off x="2504913" y="1829325"/>
            <a:ext cx="49377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FAD607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FAD6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8b9b6dfd3c_0_1"/>
          <p:cNvSpPr txBox="1"/>
          <p:nvPr/>
        </p:nvSpPr>
        <p:spPr>
          <a:xfrm>
            <a:off x="2371731" y="2993395"/>
            <a:ext cx="50709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25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2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2500" u="none" cap="none" strike="noStrike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 here]</a:t>
            </a:r>
            <a:endParaRPr i="0" sz="2500" u="none" cap="none" strike="noStrike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