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12599975" cx="10080625"/>
  <p:notesSz cx="6858000" cy="9144000"/>
  <p:embeddedFontLst>
    <p:embeddedFont>
      <p:font typeface="Play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hI2C4Oitm+t+laa2yIgGlGsB5B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b9b6dfd3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38b9b6dfd3c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8b9b6dfd3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8b9b6dfd3c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BPK - Announcement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" y="0"/>
            <a:ext cx="10079991" cy="1259998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504931" y="4585420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 here]</a:t>
            </a:r>
            <a:endParaRPr i="0" sz="3000" u="none" cap="none" strike="noStrike">
              <a:solidFill>
                <a:srgbClr val="3E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550275" y="1903975"/>
            <a:ext cx="4937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FAD607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FAD6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b9b6dfd3c_0_1"/>
          <p:cNvSpPr txBox="1"/>
          <p:nvPr/>
        </p:nvSpPr>
        <p:spPr>
          <a:xfrm>
            <a:off x="2504925" y="1101325"/>
            <a:ext cx="4937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FAD607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FAD6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38b9b6dfd3c_0_1"/>
          <p:cNvSpPr txBox="1"/>
          <p:nvPr/>
        </p:nvSpPr>
        <p:spPr>
          <a:xfrm>
            <a:off x="2438331" y="337209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 here]</a:t>
            </a:r>
            <a:endParaRPr i="0" sz="3000" u="none" cap="none" strike="noStrike">
              <a:solidFill>
                <a:srgbClr val="3E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b9b6dfd3c_0_8"/>
          <p:cNvSpPr txBox="1"/>
          <p:nvPr/>
        </p:nvSpPr>
        <p:spPr>
          <a:xfrm>
            <a:off x="2504925" y="1904000"/>
            <a:ext cx="4937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FAD607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FAD6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8b9b6dfd3c_0_8"/>
          <p:cNvSpPr txBox="1"/>
          <p:nvPr/>
        </p:nvSpPr>
        <p:spPr>
          <a:xfrm>
            <a:off x="2438318" y="2886770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3E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38b9b6dfd3c_0_8"/>
          <p:cNvSpPr txBox="1"/>
          <p:nvPr/>
        </p:nvSpPr>
        <p:spPr>
          <a:xfrm>
            <a:off x="2438318" y="84898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Text Here</a:t>
            </a:r>
            <a:r>
              <a:rPr i="0" lang="en-CA" sz="3000" u="none" cap="none" strike="noStrike">
                <a:solidFill>
                  <a:srgbClr val="3E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3E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