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custom-properties+xml" PartName="/docProps/custom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</p:sldIdLst>
  <p:sldSz cy="12599975" cx="10080625"/>
  <p:notesSz cx="6858000" cy="9144000"/>
  <p:embeddedFontLst>
    <p:embeddedFont>
      <p:font typeface="Play"/>
      <p:regular r:id="rId6"/>
      <p:bold r:id="rId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8" roundtripDataSignature="AMtx7mgd3kDd8QfGRuzBSoP1soDWER1oB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5" Type="http://schemas.openxmlformats.org/officeDocument/2006/relationships/slide" Target="slides/slide1.xml"/><Relationship Id="rId6" Type="http://schemas.openxmlformats.org/officeDocument/2006/relationships/font" Target="fonts/Play-regular.fntdata"/><Relationship Id="rId7" Type="http://schemas.openxmlformats.org/officeDocument/2006/relationships/font" Target="fonts/Play-bold.fntdata"/><Relationship Id="rId8" Type="http://customschemas.google.com/relationships/presentationmetadata" Target="meta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756047" y="2062083"/>
            <a:ext cx="8568531" cy="43866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1260078" y="6617911"/>
            <a:ext cx="7560469" cy="304208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sz="2646"/>
            </a:lvl1pPr>
            <a:lvl2pPr lvl="1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sz="2205"/>
            </a:lvl2pPr>
            <a:lvl3pPr lvl="2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sz="1984"/>
            </a:lvl3pPr>
            <a:lvl4pPr lvl="3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4pPr>
            <a:lvl5pPr lvl="4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5pPr>
            <a:lvl6pPr lvl="5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6pPr>
            <a:lvl7pPr lvl="6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7pPr>
            <a:lvl8pPr lvl="7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8pPr>
            <a:lvl9pPr lvl="8" algn="ctr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9pPr>
          </a:lstStyle>
          <a:p/>
        </p:txBody>
      </p:sp>
      <p:sp>
        <p:nvSpPr>
          <p:cNvPr id="14" name="Google Shape;14;p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" name="Google Shape;15;p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0" name="Google Shape;20;p4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4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2" name="Google Shape;22;p4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/>
          <p:nvPr>
            <p:ph type="title"/>
          </p:nvPr>
        </p:nvSpPr>
        <p:spPr>
          <a:xfrm>
            <a:off x="687793" y="3141251"/>
            <a:ext cx="8694539" cy="524124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614"/>
              <a:buFont typeface="Play"/>
              <a:buNone/>
              <a:defRPr sz="6614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5"/>
          <p:cNvSpPr txBox="1"/>
          <p:nvPr>
            <p:ph idx="1" type="body"/>
          </p:nvPr>
        </p:nvSpPr>
        <p:spPr>
          <a:xfrm>
            <a:off x="687793" y="8432079"/>
            <a:ext cx="8694539" cy="275624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rgbClr val="757575"/>
              </a:buClr>
              <a:buSzPts val="2646"/>
              <a:buNone/>
              <a:defRPr sz="2646">
                <a:solidFill>
                  <a:srgbClr val="757575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2205"/>
              <a:buNone/>
              <a:defRPr sz="2205">
                <a:solidFill>
                  <a:srgbClr val="757575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984"/>
              <a:buNone/>
              <a:defRPr sz="1984">
                <a:solidFill>
                  <a:srgbClr val="757575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rgbClr val="757575"/>
              </a:buClr>
              <a:buSzPts val="1764"/>
              <a:buNone/>
              <a:defRPr sz="1764">
                <a:solidFill>
                  <a:srgbClr val="757575"/>
                </a:solidFill>
              </a:defRPr>
            </a:lvl9pPr>
          </a:lstStyle>
          <a:p/>
        </p:txBody>
      </p:sp>
      <p:sp>
        <p:nvSpPr>
          <p:cNvPr id="26" name="Google Shape;26;p5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5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5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6"/>
          <p:cNvSpPr txBox="1"/>
          <p:nvPr>
            <p:ph idx="1" type="body"/>
          </p:nvPr>
        </p:nvSpPr>
        <p:spPr>
          <a:xfrm>
            <a:off x="693043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2" name="Google Shape;32;p6"/>
          <p:cNvSpPr txBox="1"/>
          <p:nvPr>
            <p:ph idx="2" type="body"/>
          </p:nvPr>
        </p:nvSpPr>
        <p:spPr>
          <a:xfrm>
            <a:off x="5103316" y="3354163"/>
            <a:ext cx="4284266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6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6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/>
          <p:nvPr>
            <p:ph type="title"/>
          </p:nvPr>
        </p:nvSpPr>
        <p:spPr>
          <a:xfrm>
            <a:off x="694356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7"/>
          <p:cNvSpPr txBox="1"/>
          <p:nvPr>
            <p:ph idx="1" type="body"/>
          </p:nvPr>
        </p:nvSpPr>
        <p:spPr>
          <a:xfrm>
            <a:off x="694357" y="3088748"/>
            <a:ext cx="4264576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39" name="Google Shape;39;p7"/>
          <p:cNvSpPr txBox="1"/>
          <p:nvPr>
            <p:ph idx="2" type="body"/>
          </p:nvPr>
        </p:nvSpPr>
        <p:spPr>
          <a:xfrm>
            <a:off x="694357" y="4602496"/>
            <a:ext cx="4264576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7"/>
          <p:cNvSpPr txBox="1"/>
          <p:nvPr>
            <p:ph idx="3" type="body"/>
          </p:nvPr>
        </p:nvSpPr>
        <p:spPr>
          <a:xfrm>
            <a:off x="5103317" y="3088748"/>
            <a:ext cx="4285579" cy="151374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2646"/>
              <a:buNone/>
              <a:defRPr b="1" sz="2646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None/>
              <a:defRPr b="1" sz="2205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None/>
              <a:defRPr b="1" sz="1984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b="1" sz="1764"/>
            </a:lvl9pPr>
          </a:lstStyle>
          <a:p/>
        </p:txBody>
      </p:sp>
      <p:sp>
        <p:nvSpPr>
          <p:cNvPr id="41" name="Google Shape;41;p7"/>
          <p:cNvSpPr txBox="1"/>
          <p:nvPr>
            <p:ph idx="4" type="body"/>
          </p:nvPr>
        </p:nvSpPr>
        <p:spPr>
          <a:xfrm>
            <a:off x="5103317" y="4602496"/>
            <a:ext cx="4285579" cy="676957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7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7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5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8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8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8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9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9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0"/>
          <p:cNvSpPr txBox="1"/>
          <p:nvPr>
            <p:ph idx="1" type="body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52628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528"/>
              <a:buChar char="•"/>
              <a:defRPr sz="3528"/>
            </a:lvl1pPr>
            <a:lvl2pPr indent="-424625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3087"/>
              <a:buChar char="•"/>
              <a:defRPr sz="3087"/>
            </a:lvl2pPr>
            <a:lvl3pPr indent="-396621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Char char="•"/>
              <a:defRPr sz="2646"/>
            </a:lvl3pPr>
            <a:lvl4pPr indent="-368618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4pPr>
            <a:lvl5pPr indent="-368617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5pPr>
            <a:lvl6pPr indent="-368617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6pPr>
            <a:lvl7pPr indent="-368617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7pPr>
            <a:lvl8pPr indent="-368617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8pPr>
            <a:lvl9pPr indent="-368617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Char char="•"/>
              <a:defRPr sz="2205"/>
            </a:lvl9pPr>
          </a:lstStyle>
          <a:p/>
        </p:txBody>
      </p:sp>
      <p:sp>
        <p:nvSpPr>
          <p:cNvPr id="57" name="Google Shape;57;p10"/>
          <p:cNvSpPr txBox="1"/>
          <p:nvPr>
            <p:ph idx="2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58" name="Google Shape;58;p10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10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0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/>
          <p:nvPr>
            <p:ph type="title"/>
          </p:nvPr>
        </p:nvSpPr>
        <p:spPr>
          <a:xfrm>
            <a:off x="694356" y="839999"/>
            <a:ext cx="3251264" cy="293999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28"/>
              <a:buFont typeface="Play"/>
              <a:buNone/>
              <a:defRPr sz="3528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1"/>
          <p:cNvSpPr/>
          <p:nvPr>
            <p:ph idx="2" type="pic"/>
          </p:nvPr>
        </p:nvSpPr>
        <p:spPr>
          <a:xfrm>
            <a:off x="4285579" y="1814168"/>
            <a:ext cx="5103316" cy="8954158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/>
          <p:nvPr>
            <p:ph idx="1" type="body"/>
          </p:nvPr>
        </p:nvSpPr>
        <p:spPr>
          <a:xfrm>
            <a:off x="694356" y="3779996"/>
            <a:ext cx="3251264" cy="700291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764"/>
              <a:buNone/>
              <a:defRPr sz="1764"/>
            </a:lvl1pPr>
            <a:lvl2pPr indent="-2286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543"/>
              <a:buNone/>
              <a:defRPr sz="1543"/>
            </a:lvl2pPr>
            <a:lvl3pPr indent="-2286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323"/>
              <a:buNone/>
              <a:defRPr sz="1323"/>
            </a:lvl3pPr>
            <a:lvl4pPr indent="-2286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4pPr>
            <a:lvl5pPr indent="-2286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5pPr>
            <a:lvl6pPr indent="-2286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6pPr>
            <a:lvl7pPr indent="-2286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7pPr>
            <a:lvl8pPr indent="-2286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8pPr>
            <a:lvl9pPr indent="-2286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102"/>
              <a:buNone/>
              <a:defRPr sz="1102"/>
            </a:lvl9pPr>
          </a:lstStyle>
          <a:p/>
        </p:txBody>
      </p:sp>
      <p:sp>
        <p:nvSpPr>
          <p:cNvPr id="65" name="Google Shape;65;p11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1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1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2"/>
          <p:cNvSpPr txBox="1"/>
          <p:nvPr>
            <p:ph idx="1" type="body"/>
          </p:nvPr>
        </p:nvSpPr>
        <p:spPr>
          <a:xfrm rot="5400000">
            <a:off x="1043024" y="3004182"/>
            <a:ext cx="7994577" cy="869453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/>
          <p:nvPr>
            <p:ph type="title"/>
          </p:nvPr>
        </p:nvSpPr>
        <p:spPr>
          <a:xfrm rot="5400000">
            <a:off x="2961812" y="4922969"/>
            <a:ext cx="10677907" cy="217363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3"/>
          <p:cNvSpPr txBox="1"/>
          <p:nvPr>
            <p:ph idx="1" type="body"/>
          </p:nvPr>
        </p:nvSpPr>
        <p:spPr>
          <a:xfrm rot="5400000">
            <a:off x="-1448462" y="2812339"/>
            <a:ext cx="10677907" cy="63948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3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3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3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/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51"/>
              <a:buFont typeface="Play"/>
              <a:buNone/>
              <a:defRPr b="0" i="0" sz="4851" u="none" cap="none" strike="noStrik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2"/>
          <p:cNvSpPr txBox="1"/>
          <p:nvPr>
            <p:ph idx="1" type="body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24625" lvl="0" marL="457200" marR="0" rtl="0" algn="l">
              <a:lnSpc>
                <a:spcPct val="90000"/>
              </a:lnSpc>
              <a:spcBef>
                <a:spcPts val="1102"/>
              </a:spcBef>
              <a:spcAft>
                <a:spcPts val="0"/>
              </a:spcAft>
              <a:buClr>
                <a:schemeClr val="dk1"/>
              </a:buClr>
              <a:buSzPts val="3087"/>
              <a:buFont typeface="Arial"/>
              <a:buChar char="•"/>
              <a:defRPr b="0" i="0" sz="3087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-396621" lvl="1" marL="914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646"/>
              <a:buFont typeface="Arial"/>
              <a:buChar char="•"/>
              <a:defRPr b="0" i="0" sz="2646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-368618" lvl="2" marL="1371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2205"/>
              <a:buFont typeface="Arial"/>
              <a:buChar char="•"/>
              <a:defRPr b="0" i="0" sz="2205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-354584" lvl="3" marL="1828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-354584" lvl="4" marL="22860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-354584" lvl="5" marL="27432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-354584" lvl="6" marL="32004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-354584" lvl="7" marL="36576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-354584" lvl="8" marL="4114800" marR="0" rtl="0" algn="l">
              <a:lnSpc>
                <a:spcPct val="90000"/>
              </a:lnSpc>
              <a:spcBef>
                <a:spcPts val="551"/>
              </a:spcBef>
              <a:spcAft>
                <a:spcPts val="0"/>
              </a:spcAft>
              <a:buClr>
                <a:schemeClr val="dk1"/>
              </a:buClr>
              <a:buSzPts val="1984"/>
              <a:buFont typeface="Arial"/>
              <a:buChar char="•"/>
              <a:defRPr b="0" i="0" sz="1984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" name="Google Shape;8;p2"/>
          <p:cNvSpPr txBox="1"/>
          <p:nvPr>
            <p:ph idx="10" type="dt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9" name="Google Shape;9;p2"/>
          <p:cNvSpPr txBox="1"/>
          <p:nvPr>
            <p:ph idx="11" type="ftr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323" u="none" cap="none" strike="noStrik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C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blipFill>
          <a:blip r:embed="rId3">
            <a:alphaModFix/>
          </a:blip>
          <a:stretch>
            <a:fillRect/>
          </a:stretch>
        </a:blipFill>
      </p:bgPr>
    </p:bg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2504868" y="3837045"/>
            <a:ext cx="50709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254486"/>
              </a:buClr>
              <a:buSzPts val="3000"/>
              <a:buFont typeface="Arial"/>
              <a:buNone/>
            </a:pPr>
            <a:r>
              <a:rPr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[Enter </a:t>
            </a:r>
            <a:r>
              <a:rPr lang="en-CA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Announcement</a:t>
            </a:r>
            <a:r>
              <a:rPr i="0" lang="en-CA" sz="3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]</a:t>
            </a:r>
            <a:endParaRPr i="0" sz="3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3700" y="2747625"/>
            <a:ext cx="7021500" cy="785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Clr>
                <a:srgbClr val="FFE301"/>
              </a:buClr>
              <a:buSzPts val="3600"/>
              <a:buFont typeface="Arial"/>
              <a:buNone/>
            </a:pPr>
            <a:r>
              <a:rPr b="1" lang="en-CA" sz="4500">
                <a:solidFill>
                  <a:srgbClr val="1C5800"/>
                </a:solidFill>
                <a:latin typeface="Calibri"/>
                <a:ea typeface="Calibri"/>
                <a:cs typeface="Calibri"/>
                <a:sym typeface="Calibri"/>
              </a:rPr>
              <a:t>Enter Title</a:t>
            </a:r>
            <a:endParaRPr b="1" i="0" sz="4500" u="none" cap="none" strike="noStrike">
              <a:solidFill>
                <a:srgbClr val="1C58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 Them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2026-08-27T14:59:31Z</dcterms:created>
  <dc:creator>Sayli Sutar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