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firstSlideNum="5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6750050" cx="5400675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6" roundtripDataSignature="AMtx7mgZoZx18qrx0yDo5L36LKqW0Am43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057400" y="685800"/>
            <a:ext cx="2743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2" name="Google Shape;72;p1:notes"/>
          <p:cNvSpPr/>
          <p:nvPr>
            <p:ph idx="2" type="sldImg"/>
          </p:nvPr>
        </p:nvSpPr>
        <p:spPr>
          <a:xfrm>
            <a:off x="2057400" y="685800"/>
            <a:ext cx="2743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6"/>
          <p:cNvSpPr txBox="1"/>
          <p:nvPr>
            <p:ph type="ctrTitle"/>
          </p:nvPr>
        </p:nvSpPr>
        <p:spPr>
          <a:xfrm>
            <a:off x="405051" y="1104697"/>
            <a:ext cx="4590574" cy="23500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750"/>
              <a:buFont typeface="Calibri"/>
              <a:buNone/>
              <a:defRPr sz="67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6"/>
          <p:cNvSpPr txBox="1"/>
          <p:nvPr>
            <p:ph idx="1" type="subTitle"/>
          </p:nvPr>
        </p:nvSpPr>
        <p:spPr>
          <a:xfrm>
            <a:off x="675085" y="3545338"/>
            <a:ext cx="4050506" cy="16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/>
            </a:lvl1pPr>
            <a:lvl2pPr lvl="1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sz="2250"/>
            </a:lvl2pPr>
            <a:lvl3pPr lvl="2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sz="2025"/>
            </a:lvl3pPr>
            <a:lvl4pPr lvl="3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4pPr>
            <a:lvl5pPr lvl="4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5pPr>
            <a:lvl6pPr lvl="5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6pPr>
            <a:lvl7pPr lvl="6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7pPr>
            <a:lvl8pPr lvl="7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8pPr>
            <a:lvl9pPr lvl="8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9pPr>
          </a:lstStyle>
          <a:p/>
        </p:txBody>
      </p:sp>
      <p:sp>
        <p:nvSpPr>
          <p:cNvPr id="14" name="Google Shape;14;p26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6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6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8"/>
          <p:cNvSpPr txBox="1"/>
          <p:nvPr>
            <p:ph type="title"/>
          </p:nvPr>
        </p:nvSpPr>
        <p:spPr>
          <a:xfrm>
            <a:off x="368486" y="1682827"/>
            <a:ext cx="4658084" cy="280783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750"/>
              <a:buFont typeface="Calibri"/>
              <a:buNone/>
              <a:defRPr sz="67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8"/>
          <p:cNvSpPr txBox="1"/>
          <p:nvPr>
            <p:ph idx="1" type="body"/>
          </p:nvPr>
        </p:nvSpPr>
        <p:spPr>
          <a:xfrm>
            <a:off x="368486" y="4517227"/>
            <a:ext cx="4658084" cy="14765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2250"/>
              <a:buNone/>
              <a:defRPr sz="225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2025"/>
              <a:buNone/>
              <a:defRPr sz="2025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0" name="Google Shape;20;p28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8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8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9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9"/>
          <p:cNvSpPr txBox="1"/>
          <p:nvPr>
            <p:ph idx="1" type="body"/>
          </p:nvPr>
        </p:nvSpPr>
        <p:spPr>
          <a:xfrm>
            <a:off x="371299" y="1796893"/>
            <a:ext cx="2295287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29"/>
          <p:cNvSpPr txBox="1"/>
          <p:nvPr>
            <p:ph idx="2" type="body"/>
          </p:nvPr>
        </p:nvSpPr>
        <p:spPr>
          <a:xfrm>
            <a:off x="2734093" y="1796893"/>
            <a:ext cx="2295287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29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9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9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0"/>
          <p:cNvSpPr txBox="1"/>
          <p:nvPr>
            <p:ph type="title"/>
          </p:nvPr>
        </p:nvSpPr>
        <p:spPr>
          <a:xfrm>
            <a:off x="3720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0"/>
          <p:cNvSpPr txBox="1"/>
          <p:nvPr>
            <p:ph idx="1" type="body"/>
          </p:nvPr>
        </p:nvSpPr>
        <p:spPr>
          <a:xfrm>
            <a:off x="372004" y="1654701"/>
            <a:ext cx="2284739" cy="8109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b="1" sz="2250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b="1" sz="2025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9pPr>
          </a:lstStyle>
          <a:p/>
        </p:txBody>
      </p:sp>
      <p:sp>
        <p:nvSpPr>
          <p:cNvPr id="33" name="Google Shape;33;p30"/>
          <p:cNvSpPr txBox="1"/>
          <p:nvPr>
            <p:ph idx="2" type="body"/>
          </p:nvPr>
        </p:nvSpPr>
        <p:spPr>
          <a:xfrm>
            <a:off x="372004" y="2465643"/>
            <a:ext cx="2284739" cy="36265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30"/>
          <p:cNvSpPr txBox="1"/>
          <p:nvPr>
            <p:ph idx="3" type="body"/>
          </p:nvPr>
        </p:nvSpPr>
        <p:spPr>
          <a:xfrm>
            <a:off x="2734091" y="1654701"/>
            <a:ext cx="2295991" cy="8109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b="1" sz="2250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b="1" sz="2025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9pPr>
          </a:lstStyle>
          <a:p/>
        </p:txBody>
      </p:sp>
      <p:sp>
        <p:nvSpPr>
          <p:cNvPr id="35" name="Google Shape;35;p30"/>
          <p:cNvSpPr txBox="1"/>
          <p:nvPr>
            <p:ph idx="4" type="body"/>
          </p:nvPr>
        </p:nvSpPr>
        <p:spPr>
          <a:xfrm>
            <a:off x="2734091" y="2465643"/>
            <a:ext cx="2295991" cy="36265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30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30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0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1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1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1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1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3"/>
          <p:cNvSpPr txBox="1"/>
          <p:nvPr>
            <p:ph type="title"/>
          </p:nvPr>
        </p:nvSpPr>
        <p:spPr>
          <a:xfrm>
            <a:off x="372002" y="450005"/>
            <a:ext cx="1741857" cy="1575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33"/>
          <p:cNvSpPr txBox="1"/>
          <p:nvPr>
            <p:ph idx="1" type="body"/>
          </p:nvPr>
        </p:nvSpPr>
        <p:spPr>
          <a:xfrm>
            <a:off x="2295991" y="971884"/>
            <a:ext cx="2734091" cy="47969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72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1pPr>
            <a:lvl2pPr indent="-428625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3150"/>
              <a:buChar char="•"/>
              <a:defRPr sz="3150"/>
            </a:lvl2pPr>
            <a:lvl3pPr indent="-40005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 sz="2700"/>
            </a:lvl3pPr>
            <a:lvl4pPr indent="-371475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4pPr>
            <a:lvl5pPr indent="-371475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5pPr>
            <a:lvl6pPr indent="-371475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6pPr>
            <a:lvl7pPr indent="-371475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7pPr>
            <a:lvl8pPr indent="-371475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8pPr>
            <a:lvl9pPr indent="-371475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9pPr>
          </a:lstStyle>
          <a:p/>
        </p:txBody>
      </p:sp>
      <p:sp>
        <p:nvSpPr>
          <p:cNvPr id="47" name="Google Shape;47;p33"/>
          <p:cNvSpPr txBox="1"/>
          <p:nvPr>
            <p:ph idx="2" type="body"/>
          </p:nvPr>
        </p:nvSpPr>
        <p:spPr>
          <a:xfrm>
            <a:off x="372002" y="2025015"/>
            <a:ext cx="1741857" cy="37515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9pPr>
          </a:lstStyle>
          <a:p/>
        </p:txBody>
      </p:sp>
      <p:sp>
        <p:nvSpPr>
          <p:cNvPr id="48" name="Google Shape;48;p33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3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3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4"/>
          <p:cNvSpPr txBox="1"/>
          <p:nvPr>
            <p:ph type="title"/>
          </p:nvPr>
        </p:nvSpPr>
        <p:spPr>
          <a:xfrm>
            <a:off x="372002" y="450005"/>
            <a:ext cx="1741857" cy="1575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4"/>
          <p:cNvSpPr/>
          <p:nvPr>
            <p:ph idx="2" type="pic"/>
          </p:nvPr>
        </p:nvSpPr>
        <p:spPr>
          <a:xfrm>
            <a:off x="2295991" y="971884"/>
            <a:ext cx="2734091" cy="4796910"/>
          </a:xfrm>
          <a:prstGeom prst="rect">
            <a:avLst/>
          </a:prstGeom>
          <a:noFill/>
          <a:ln>
            <a:noFill/>
          </a:ln>
        </p:spPr>
      </p:sp>
      <p:sp>
        <p:nvSpPr>
          <p:cNvPr id="54" name="Google Shape;54;p34"/>
          <p:cNvSpPr txBox="1"/>
          <p:nvPr>
            <p:ph idx="1" type="body"/>
          </p:nvPr>
        </p:nvSpPr>
        <p:spPr>
          <a:xfrm>
            <a:off x="372002" y="2025015"/>
            <a:ext cx="1741857" cy="37515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9pPr>
          </a:lstStyle>
          <a:p/>
        </p:txBody>
      </p:sp>
      <p:sp>
        <p:nvSpPr>
          <p:cNvPr id="55" name="Google Shape;55;p34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4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4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5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5"/>
          <p:cNvSpPr txBox="1"/>
          <p:nvPr>
            <p:ph idx="1" type="body"/>
          </p:nvPr>
        </p:nvSpPr>
        <p:spPr>
          <a:xfrm rot="5400000">
            <a:off x="558920" y="1609269"/>
            <a:ext cx="4282844" cy="46580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35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5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5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6"/>
          <p:cNvSpPr txBox="1"/>
          <p:nvPr>
            <p:ph type="title"/>
          </p:nvPr>
        </p:nvSpPr>
        <p:spPr>
          <a:xfrm rot="5400000">
            <a:off x="1586940" y="2637295"/>
            <a:ext cx="5720357" cy="11645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6"/>
          <p:cNvSpPr txBox="1"/>
          <p:nvPr>
            <p:ph idx="1" type="body"/>
          </p:nvPr>
        </p:nvSpPr>
        <p:spPr>
          <a:xfrm rot="5400000">
            <a:off x="-775853" y="1506530"/>
            <a:ext cx="5720357" cy="34260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36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6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36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5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50"/>
              <a:buFont typeface="Calibri"/>
              <a:buNone/>
              <a:defRPr b="0" i="0" sz="49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5"/>
          <p:cNvSpPr txBox="1"/>
          <p:nvPr>
            <p:ph idx="1" type="body"/>
          </p:nvPr>
        </p:nvSpPr>
        <p:spPr>
          <a:xfrm>
            <a:off x="371300" y="1796893"/>
            <a:ext cx="4658084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8625" lvl="0" marL="457200" marR="0" rtl="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3150"/>
              <a:buFont typeface="Arial"/>
              <a:buChar char="•"/>
              <a:defRPr b="0" i="0" sz="31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0050" lvl="1" marL="9144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71475" lvl="2" marL="13716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Char char="•"/>
              <a:defRPr b="0" i="0" sz="22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7188" lvl="3" marL="18288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7188" lvl="4" marL="22860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7188" lvl="5" marL="27432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7188" lvl="6" marL="32004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7188" lvl="7" marL="36576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7188" lvl="8" marL="41148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5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5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5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"/>
          <p:cNvSpPr txBox="1"/>
          <p:nvPr/>
        </p:nvSpPr>
        <p:spPr>
          <a:xfrm>
            <a:off x="144275" y="362725"/>
            <a:ext cx="36630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US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US" sz="4800" u="sng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US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4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1"/>
          <p:cNvSpPr txBox="1"/>
          <p:nvPr/>
        </p:nvSpPr>
        <p:spPr>
          <a:xfrm>
            <a:off x="786356" y="2913728"/>
            <a:ext cx="1270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Date,</a:t>
            </a:r>
            <a:endParaRPr b="1" i="0" sz="1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Day</a:t>
            </a:r>
            <a:endParaRPr b="1" i="0" sz="1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1"/>
          <p:cNvSpPr txBox="1"/>
          <p:nvPr/>
        </p:nvSpPr>
        <p:spPr>
          <a:xfrm>
            <a:off x="375054" y="3945011"/>
            <a:ext cx="3785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4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14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1"/>
          <p:cNvSpPr txBox="1"/>
          <p:nvPr/>
        </p:nvSpPr>
        <p:spPr>
          <a:xfrm>
            <a:off x="2589810" y="2913728"/>
            <a:ext cx="785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</a:t>
            </a:r>
            <a:endParaRPr b="1" i="0" sz="1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Time</a:t>
            </a:r>
            <a:endParaRPr b="1" i="0" sz="1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1"/>
          <p:cNvSpPr txBox="1"/>
          <p:nvPr/>
        </p:nvSpPr>
        <p:spPr>
          <a:xfrm>
            <a:off x="3933285" y="2906069"/>
            <a:ext cx="785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</a:t>
            </a:r>
            <a:endParaRPr b="1" i="0" sz="1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Location</a:t>
            </a:r>
            <a:endParaRPr b="1" i="0" sz="1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9" name="Google Shape;79;p1" title="logos  (4)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9222" y="5801372"/>
            <a:ext cx="1202975" cy="687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" title="logos  (4)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15417" y="5806603"/>
            <a:ext cx="1202975" cy="687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" title="logos  (4)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55660" y="5811183"/>
            <a:ext cx="1202975" cy="687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2024-01-30T20:12:10Z</dcterms:created>
  <dc:creator>Clara Reis</dc:creator>
</cp:coreProperties>
</file>