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gN5l9ieEMPKmRRfgy+BXqtswN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sz="12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sz="12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US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sz="12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sz="12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850" y="5997611"/>
            <a:ext cx="1202974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