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gN5l9ieEMPKmRRfgy+BXqtswN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u="none" cap="none" strike="noStrik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u="none" cap="none" strike="noStrike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850" y="5997611"/>
            <a:ext cx="1202974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