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gZoZx18qrx0yDo5L36LKqW0Am4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44275" y="362725"/>
            <a:ext cx="366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US" sz="4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786356" y="2913728"/>
            <a:ext cx="127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Event Date,</a:t>
            </a:r>
            <a:endParaRPr b="1" i="0" sz="1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Day</a:t>
            </a:r>
            <a:endParaRPr b="1" i="0" sz="1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375054" y="3945011"/>
            <a:ext cx="3785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1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"/>
          <p:cNvSpPr txBox="1"/>
          <p:nvPr/>
        </p:nvSpPr>
        <p:spPr>
          <a:xfrm>
            <a:off x="2589810" y="2913728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i="0" sz="1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endParaRPr b="1" i="0" sz="1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"/>
          <p:cNvSpPr txBox="1"/>
          <p:nvPr/>
        </p:nvSpPr>
        <p:spPr>
          <a:xfrm>
            <a:off x="3933285" y="2906069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i="0" sz="1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Location</a:t>
            </a:r>
            <a:endParaRPr b="1" i="0" sz="1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1" title="logos  (4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9222" y="5801372"/>
            <a:ext cx="1202975" cy="68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" title="logos  (4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15417" y="5806603"/>
            <a:ext cx="1202975" cy="68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" title="logos  (4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5660" y="5811183"/>
            <a:ext cx="1202975" cy="687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