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gN5l9ieEMPKmRRfgy+BXqtswNV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44275" y="362725"/>
            <a:ext cx="36630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00"/>
              <a:buFont typeface="Arial"/>
              <a:buNone/>
            </a:pP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[</a:t>
            </a:r>
            <a:r>
              <a:rPr b="1" i="0" lang="en-US" sz="4800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Event Name</a:t>
            </a:r>
            <a:r>
              <a:rPr b="1" i="0" lang="en-US" sz="4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b="1" i="0" sz="4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786356" y="2913728"/>
            <a:ext cx="1270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Date,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Day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375054" y="3945011"/>
            <a:ext cx="3785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i="0" lang="en-US" u="none" cap="none" strike="noStrik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[Event Details]</a:t>
            </a:r>
            <a:endParaRPr i="0" u="none" cap="none" strike="noStrike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" name="Google Shape;77;p1"/>
          <p:cNvSpPr txBox="1"/>
          <p:nvPr/>
        </p:nvSpPr>
        <p:spPr>
          <a:xfrm>
            <a:off x="2589810" y="2913728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Time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"/>
          <p:cNvSpPr txBox="1"/>
          <p:nvPr/>
        </p:nvSpPr>
        <p:spPr>
          <a:xfrm>
            <a:off x="3933285" y="2906069"/>
            <a:ext cx="785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Event 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1" lang="en-US" sz="12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Location</a:t>
            </a:r>
            <a:endParaRPr b="1" sz="12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9" name="Google Shape;79;p1" title="logos  (4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27850" y="5997611"/>
            <a:ext cx="1202974" cy="687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