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gZoZx18qrx0yDo5L36LKqW0Am4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4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14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222" y="5801372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5417" y="5806603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5660" y="5811183"/>
            <a:ext cx="1202975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