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jgN5l9ieEMPKmRRfgy+BXqtswN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44275" y="362725"/>
            <a:ext cx="3663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US" sz="4800" u="sng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786356" y="2913728"/>
            <a:ext cx="127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Date,</a:t>
            </a:r>
            <a:endParaRPr b="1" sz="1200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Day</a:t>
            </a:r>
            <a:endParaRPr b="1" sz="1200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375054" y="3945011"/>
            <a:ext cx="3785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US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i="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"/>
          <p:cNvSpPr txBox="1"/>
          <p:nvPr/>
        </p:nvSpPr>
        <p:spPr>
          <a:xfrm>
            <a:off x="2589810" y="2913728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sz="1200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endParaRPr b="1" sz="1200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"/>
          <p:cNvSpPr txBox="1"/>
          <p:nvPr/>
        </p:nvSpPr>
        <p:spPr>
          <a:xfrm>
            <a:off x="3933285" y="2906069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sz="1200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Location</a:t>
            </a:r>
            <a:endParaRPr b="1" sz="1200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Google Shape;79;p1" title="logos  (4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7850" y="5997611"/>
            <a:ext cx="1202974" cy="687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