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5" strictFirstAndLastChars="0" embedTrueTypeFonts="1" autoCompressPictures="0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8" r:id="rId4"/>
    <p:sldId id="259" r:id="rId5"/>
    <p:sldId id="260" r:id="rId6"/>
  </p:sldIdLst>
  <p:sldSz cx="5400675" cy="6750050"/>
  <p:notesSz cx="6858000" cy="9144000"/>
  <p:embeddedFontLst>
    <p:embeddedFont>
      <p:font typeface="Aptos Black" panose="020B0004020202020204" pitchFamily="34" charset="0"/>
      <p:bold r:id="rId8"/>
      <p:boldItalic r:id="rId9"/>
    </p:embeddedFont>
    <p:embeddedFont>
      <p:font typeface="Hero Junior Bold" panose="020B0604020202020204" charset="0"/>
      <p:bold r:id="rId10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825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825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825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825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825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825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825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825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825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29" roundtripDataSignature="AMtx7mjJWg5i0reFZOp3xYMCVudl8d1BX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FD4E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inimized">
    <p:restoredLeft sz="0" autoAdjust="0"/>
    <p:restoredTop sz="92829" autoAdjust="0"/>
  </p:normalViewPr>
  <p:slideViewPr>
    <p:cSldViewPr snapToGrid="0">
      <p:cViewPr varScale="1">
        <p:scale>
          <a:sx n="76" d="100"/>
          <a:sy n="76" d="100"/>
        </p:scale>
        <p:origin x="2208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1.fntdata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29" Type="http://customschemas.google.com/relationships/presentationmetadata" Target="meta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font" Target="fonts/font3.fntdata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font" Target="fonts/font2.fntdata"/><Relationship Id="rId30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2057400" y="685800"/>
            <a:ext cx="27432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825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825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825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825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825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825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825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825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825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057400" y="685800"/>
            <a:ext cx="27432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>
          <a:extLst>
            <a:ext uri="{FF2B5EF4-FFF2-40B4-BE49-F238E27FC236}">
              <a16:creationId xmlns:a16="http://schemas.microsoft.com/office/drawing/2014/main" id="{6FA9C272-DF1F-B369-A649-417CFEFE6B4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>
            <a:extLst>
              <a:ext uri="{FF2B5EF4-FFF2-40B4-BE49-F238E27FC236}">
                <a16:creationId xmlns:a16="http://schemas.microsoft.com/office/drawing/2014/main" id="{F433BFAE-C4DB-0482-B46C-E62CC9F2B66D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82;p1:notes">
            <a:extLst>
              <a:ext uri="{FF2B5EF4-FFF2-40B4-BE49-F238E27FC236}">
                <a16:creationId xmlns:a16="http://schemas.microsoft.com/office/drawing/2014/main" id="{AC44F3D4-A2BB-B5F5-1697-70059FE1634D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057400" y="685800"/>
            <a:ext cx="27432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61326905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>
          <a:extLst>
            <a:ext uri="{FF2B5EF4-FFF2-40B4-BE49-F238E27FC236}">
              <a16:creationId xmlns:a16="http://schemas.microsoft.com/office/drawing/2014/main" id="{DA44D95F-5EC3-B304-9B05-C9EA4B7C1F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>
            <a:extLst>
              <a:ext uri="{FF2B5EF4-FFF2-40B4-BE49-F238E27FC236}">
                <a16:creationId xmlns:a16="http://schemas.microsoft.com/office/drawing/2014/main" id="{B68BFC11-90FF-3C14-26EE-FAB4396567ED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82;p1:notes">
            <a:extLst>
              <a:ext uri="{FF2B5EF4-FFF2-40B4-BE49-F238E27FC236}">
                <a16:creationId xmlns:a16="http://schemas.microsoft.com/office/drawing/2014/main" id="{DD740668-2189-60B5-9055-5775F2387738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057400" y="685800"/>
            <a:ext cx="27432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17323001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>
          <a:extLst>
            <a:ext uri="{FF2B5EF4-FFF2-40B4-BE49-F238E27FC236}">
              <a16:creationId xmlns:a16="http://schemas.microsoft.com/office/drawing/2014/main" id="{46823DBB-96E4-17FB-1527-55CC694CBE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>
            <a:extLst>
              <a:ext uri="{FF2B5EF4-FFF2-40B4-BE49-F238E27FC236}">
                <a16:creationId xmlns:a16="http://schemas.microsoft.com/office/drawing/2014/main" id="{A09F8746-2F78-B709-2A58-359866E2F568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82;p1:notes">
            <a:extLst>
              <a:ext uri="{FF2B5EF4-FFF2-40B4-BE49-F238E27FC236}">
                <a16:creationId xmlns:a16="http://schemas.microsoft.com/office/drawing/2014/main" id="{046C9490-3A17-025F-7BC9-C60B64A9DC0A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057400" y="685800"/>
            <a:ext cx="27432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37501363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>
          <a:extLst>
            <a:ext uri="{FF2B5EF4-FFF2-40B4-BE49-F238E27FC236}">
              <a16:creationId xmlns:a16="http://schemas.microsoft.com/office/drawing/2014/main" id="{80644B3E-9C90-AA3A-DC2F-808295323D7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>
            <a:extLst>
              <a:ext uri="{FF2B5EF4-FFF2-40B4-BE49-F238E27FC236}">
                <a16:creationId xmlns:a16="http://schemas.microsoft.com/office/drawing/2014/main" id="{F26D5F78-977C-3CE9-84D2-F4147A469E7F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82;p1:notes">
            <a:extLst>
              <a:ext uri="{FF2B5EF4-FFF2-40B4-BE49-F238E27FC236}">
                <a16:creationId xmlns:a16="http://schemas.microsoft.com/office/drawing/2014/main" id="{6F0B5F18-80F6-2B6D-DADD-CCC6EA41A531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057400" y="685800"/>
            <a:ext cx="27432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6994112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6"/>
          <p:cNvSpPr txBox="1">
            <a:spLocks noGrp="1"/>
          </p:cNvSpPr>
          <p:nvPr>
            <p:ph type="ctrTitle"/>
          </p:nvPr>
        </p:nvSpPr>
        <p:spPr>
          <a:xfrm>
            <a:off x="405051" y="1104697"/>
            <a:ext cx="4590574" cy="23500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750"/>
              <a:buFont typeface="Calibri"/>
              <a:buNone/>
              <a:defRPr sz="675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26"/>
          <p:cNvSpPr txBox="1">
            <a:spLocks noGrp="1"/>
          </p:cNvSpPr>
          <p:nvPr>
            <p:ph type="subTitle" idx="1"/>
          </p:nvPr>
        </p:nvSpPr>
        <p:spPr>
          <a:xfrm>
            <a:off x="675085" y="3545338"/>
            <a:ext cx="4050506" cy="1629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2700"/>
              <a:buNone/>
              <a:defRPr sz="2700"/>
            </a:lvl1pPr>
            <a:lvl2pPr lvl="1" algn="ctr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250"/>
              <a:buNone/>
              <a:defRPr sz="2250"/>
            </a:lvl2pPr>
            <a:lvl3pPr lvl="2" algn="ctr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025"/>
              <a:buNone/>
              <a:defRPr sz="2025"/>
            </a:lvl3pPr>
            <a:lvl4pPr lvl="3" algn="ctr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4pPr>
            <a:lvl5pPr lvl="4" algn="ctr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5pPr>
            <a:lvl6pPr lvl="5" algn="ctr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6pPr>
            <a:lvl7pPr lvl="6" algn="ctr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7pPr>
            <a:lvl8pPr lvl="7" algn="ctr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8pPr>
            <a:lvl9pPr lvl="8" algn="ctr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9pPr>
          </a:lstStyle>
          <a:p>
            <a:endParaRPr/>
          </a:p>
        </p:txBody>
      </p:sp>
      <p:sp>
        <p:nvSpPr>
          <p:cNvPr id="14" name="Google Shape;14;p26"/>
          <p:cNvSpPr txBox="1">
            <a:spLocks noGrp="1"/>
          </p:cNvSpPr>
          <p:nvPr>
            <p:ph type="dt" idx="10"/>
          </p:nvPr>
        </p:nvSpPr>
        <p:spPr>
          <a:xfrm>
            <a:off x="371299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26"/>
          <p:cNvSpPr txBox="1">
            <a:spLocks noGrp="1"/>
          </p:cNvSpPr>
          <p:nvPr>
            <p:ph type="ftr" idx="11"/>
          </p:nvPr>
        </p:nvSpPr>
        <p:spPr>
          <a:xfrm>
            <a:off x="1788973" y="6256297"/>
            <a:ext cx="1822730" cy="3593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26"/>
          <p:cNvSpPr txBox="1">
            <a:spLocks noGrp="1"/>
          </p:cNvSpPr>
          <p:nvPr>
            <p:ph type="sldNum" idx="12"/>
          </p:nvPr>
        </p:nvSpPr>
        <p:spPr>
          <a:xfrm>
            <a:off x="3814228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28"/>
          <p:cNvSpPr txBox="1">
            <a:spLocks noGrp="1"/>
          </p:cNvSpPr>
          <p:nvPr>
            <p:ph type="title"/>
          </p:nvPr>
        </p:nvSpPr>
        <p:spPr>
          <a:xfrm>
            <a:off x="368486" y="1682827"/>
            <a:ext cx="4658084" cy="2807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750"/>
              <a:buFont typeface="Calibri"/>
              <a:buNone/>
              <a:defRPr sz="675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28"/>
          <p:cNvSpPr txBox="1">
            <a:spLocks noGrp="1"/>
          </p:cNvSpPr>
          <p:nvPr>
            <p:ph type="body" idx="1"/>
          </p:nvPr>
        </p:nvSpPr>
        <p:spPr>
          <a:xfrm>
            <a:off x="368486" y="4517227"/>
            <a:ext cx="4658084" cy="14765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2700"/>
              <a:buNone/>
              <a:defRPr sz="2700">
                <a:solidFill>
                  <a:schemeClr val="dk1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rgbClr val="888888"/>
              </a:buClr>
              <a:buSzPts val="2250"/>
              <a:buNone/>
              <a:defRPr sz="225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rgbClr val="888888"/>
              </a:buClr>
              <a:buSzPts val="2025"/>
              <a:buNone/>
              <a:defRPr sz="2025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26" name="Google Shape;26;p28"/>
          <p:cNvSpPr txBox="1">
            <a:spLocks noGrp="1"/>
          </p:cNvSpPr>
          <p:nvPr>
            <p:ph type="dt" idx="10"/>
          </p:nvPr>
        </p:nvSpPr>
        <p:spPr>
          <a:xfrm>
            <a:off x="371299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28"/>
          <p:cNvSpPr txBox="1">
            <a:spLocks noGrp="1"/>
          </p:cNvSpPr>
          <p:nvPr>
            <p:ph type="ftr" idx="11"/>
          </p:nvPr>
        </p:nvSpPr>
        <p:spPr>
          <a:xfrm>
            <a:off x="1788973" y="6256297"/>
            <a:ext cx="1822730" cy="3593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28"/>
          <p:cNvSpPr txBox="1">
            <a:spLocks noGrp="1"/>
          </p:cNvSpPr>
          <p:nvPr>
            <p:ph type="sldNum" idx="12"/>
          </p:nvPr>
        </p:nvSpPr>
        <p:spPr>
          <a:xfrm>
            <a:off x="3814228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29"/>
          <p:cNvSpPr txBox="1">
            <a:spLocks noGrp="1"/>
          </p:cNvSpPr>
          <p:nvPr>
            <p:ph type="title"/>
          </p:nvPr>
        </p:nvSpPr>
        <p:spPr>
          <a:xfrm>
            <a:off x="371300" y="359382"/>
            <a:ext cx="4658084" cy="13046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29"/>
          <p:cNvSpPr txBox="1">
            <a:spLocks noGrp="1"/>
          </p:cNvSpPr>
          <p:nvPr>
            <p:ph type="body" idx="1"/>
          </p:nvPr>
        </p:nvSpPr>
        <p:spPr>
          <a:xfrm>
            <a:off x="371299" y="1796893"/>
            <a:ext cx="2295287" cy="4282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2" name="Google Shape;32;p29"/>
          <p:cNvSpPr txBox="1">
            <a:spLocks noGrp="1"/>
          </p:cNvSpPr>
          <p:nvPr>
            <p:ph type="body" idx="2"/>
          </p:nvPr>
        </p:nvSpPr>
        <p:spPr>
          <a:xfrm>
            <a:off x="2734093" y="1796893"/>
            <a:ext cx="2295287" cy="4282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3" name="Google Shape;33;p29"/>
          <p:cNvSpPr txBox="1">
            <a:spLocks noGrp="1"/>
          </p:cNvSpPr>
          <p:nvPr>
            <p:ph type="dt" idx="10"/>
          </p:nvPr>
        </p:nvSpPr>
        <p:spPr>
          <a:xfrm>
            <a:off x="371299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29"/>
          <p:cNvSpPr txBox="1">
            <a:spLocks noGrp="1"/>
          </p:cNvSpPr>
          <p:nvPr>
            <p:ph type="ftr" idx="11"/>
          </p:nvPr>
        </p:nvSpPr>
        <p:spPr>
          <a:xfrm>
            <a:off x="1788973" y="6256297"/>
            <a:ext cx="1822730" cy="3593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29"/>
          <p:cNvSpPr txBox="1">
            <a:spLocks noGrp="1"/>
          </p:cNvSpPr>
          <p:nvPr>
            <p:ph type="sldNum" idx="12"/>
          </p:nvPr>
        </p:nvSpPr>
        <p:spPr>
          <a:xfrm>
            <a:off x="3814228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30"/>
          <p:cNvSpPr txBox="1">
            <a:spLocks noGrp="1"/>
          </p:cNvSpPr>
          <p:nvPr>
            <p:ph type="title"/>
          </p:nvPr>
        </p:nvSpPr>
        <p:spPr>
          <a:xfrm>
            <a:off x="372000" y="359382"/>
            <a:ext cx="4658084" cy="13046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30"/>
          <p:cNvSpPr txBox="1">
            <a:spLocks noGrp="1"/>
          </p:cNvSpPr>
          <p:nvPr>
            <p:ph type="body" idx="1"/>
          </p:nvPr>
        </p:nvSpPr>
        <p:spPr>
          <a:xfrm>
            <a:off x="372004" y="1654701"/>
            <a:ext cx="2284739" cy="8109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2700"/>
              <a:buNone/>
              <a:defRPr sz="2700" b="1"/>
            </a:lvl1pPr>
            <a:lvl2pPr marL="914400" lvl="1" indent="-228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250"/>
              <a:buNone/>
              <a:defRPr sz="2250" b="1"/>
            </a:lvl2pPr>
            <a:lvl3pPr marL="1371600" lvl="2" indent="-228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025"/>
              <a:buNone/>
              <a:defRPr sz="2025" b="1"/>
            </a:lvl3pPr>
            <a:lvl4pPr marL="1828800" lvl="3" indent="-228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4pPr>
            <a:lvl5pPr marL="2286000" lvl="4" indent="-228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5pPr>
            <a:lvl6pPr marL="2743200" lvl="5" indent="-228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6pPr>
            <a:lvl7pPr marL="3200400" lvl="6" indent="-228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7pPr>
            <a:lvl8pPr marL="3657600" lvl="7" indent="-228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8pPr>
            <a:lvl9pPr marL="4114800" lvl="8" indent="-228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9pPr>
          </a:lstStyle>
          <a:p>
            <a:endParaRPr/>
          </a:p>
        </p:txBody>
      </p:sp>
      <p:sp>
        <p:nvSpPr>
          <p:cNvPr id="39" name="Google Shape;39;p30"/>
          <p:cNvSpPr txBox="1">
            <a:spLocks noGrp="1"/>
          </p:cNvSpPr>
          <p:nvPr>
            <p:ph type="body" idx="2"/>
          </p:nvPr>
        </p:nvSpPr>
        <p:spPr>
          <a:xfrm>
            <a:off x="372004" y="2465643"/>
            <a:ext cx="2284739" cy="36265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0" name="Google Shape;40;p30"/>
          <p:cNvSpPr txBox="1">
            <a:spLocks noGrp="1"/>
          </p:cNvSpPr>
          <p:nvPr>
            <p:ph type="body" idx="3"/>
          </p:nvPr>
        </p:nvSpPr>
        <p:spPr>
          <a:xfrm>
            <a:off x="2734091" y="1654701"/>
            <a:ext cx="2295991" cy="8109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2700"/>
              <a:buNone/>
              <a:defRPr sz="2700" b="1"/>
            </a:lvl1pPr>
            <a:lvl2pPr marL="914400" lvl="1" indent="-228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250"/>
              <a:buNone/>
              <a:defRPr sz="2250" b="1"/>
            </a:lvl2pPr>
            <a:lvl3pPr marL="1371600" lvl="2" indent="-228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025"/>
              <a:buNone/>
              <a:defRPr sz="2025" b="1"/>
            </a:lvl3pPr>
            <a:lvl4pPr marL="1828800" lvl="3" indent="-228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4pPr>
            <a:lvl5pPr marL="2286000" lvl="4" indent="-228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5pPr>
            <a:lvl6pPr marL="2743200" lvl="5" indent="-228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6pPr>
            <a:lvl7pPr marL="3200400" lvl="6" indent="-228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7pPr>
            <a:lvl8pPr marL="3657600" lvl="7" indent="-228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8pPr>
            <a:lvl9pPr marL="4114800" lvl="8" indent="-228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9pPr>
          </a:lstStyle>
          <a:p>
            <a:endParaRPr/>
          </a:p>
        </p:txBody>
      </p:sp>
      <p:sp>
        <p:nvSpPr>
          <p:cNvPr id="41" name="Google Shape;41;p30"/>
          <p:cNvSpPr txBox="1">
            <a:spLocks noGrp="1"/>
          </p:cNvSpPr>
          <p:nvPr>
            <p:ph type="body" idx="4"/>
          </p:nvPr>
        </p:nvSpPr>
        <p:spPr>
          <a:xfrm>
            <a:off x="2734091" y="2465643"/>
            <a:ext cx="2295991" cy="36265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2" name="Google Shape;42;p30"/>
          <p:cNvSpPr txBox="1">
            <a:spLocks noGrp="1"/>
          </p:cNvSpPr>
          <p:nvPr>
            <p:ph type="dt" idx="10"/>
          </p:nvPr>
        </p:nvSpPr>
        <p:spPr>
          <a:xfrm>
            <a:off x="371299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30"/>
          <p:cNvSpPr txBox="1">
            <a:spLocks noGrp="1"/>
          </p:cNvSpPr>
          <p:nvPr>
            <p:ph type="ftr" idx="11"/>
          </p:nvPr>
        </p:nvSpPr>
        <p:spPr>
          <a:xfrm>
            <a:off x="1788973" y="6256297"/>
            <a:ext cx="1822730" cy="3593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30"/>
          <p:cNvSpPr txBox="1">
            <a:spLocks noGrp="1"/>
          </p:cNvSpPr>
          <p:nvPr>
            <p:ph type="sldNum" idx="12"/>
          </p:nvPr>
        </p:nvSpPr>
        <p:spPr>
          <a:xfrm>
            <a:off x="3814228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31"/>
          <p:cNvSpPr txBox="1">
            <a:spLocks noGrp="1"/>
          </p:cNvSpPr>
          <p:nvPr>
            <p:ph type="title"/>
          </p:nvPr>
        </p:nvSpPr>
        <p:spPr>
          <a:xfrm>
            <a:off x="371300" y="359382"/>
            <a:ext cx="4658084" cy="13046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31"/>
          <p:cNvSpPr txBox="1">
            <a:spLocks noGrp="1"/>
          </p:cNvSpPr>
          <p:nvPr>
            <p:ph type="dt" idx="10"/>
          </p:nvPr>
        </p:nvSpPr>
        <p:spPr>
          <a:xfrm>
            <a:off x="371299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31"/>
          <p:cNvSpPr txBox="1">
            <a:spLocks noGrp="1"/>
          </p:cNvSpPr>
          <p:nvPr>
            <p:ph type="ftr" idx="11"/>
          </p:nvPr>
        </p:nvSpPr>
        <p:spPr>
          <a:xfrm>
            <a:off x="1788973" y="6256297"/>
            <a:ext cx="1822730" cy="3593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31"/>
          <p:cNvSpPr txBox="1">
            <a:spLocks noGrp="1"/>
          </p:cNvSpPr>
          <p:nvPr>
            <p:ph type="sldNum" idx="12"/>
          </p:nvPr>
        </p:nvSpPr>
        <p:spPr>
          <a:xfrm>
            <a:off x="3814228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33"/>
          <p:cNvSpPr txBox="1">
            <a:spLocks noGrp="1"/>
          </p:cNvSpPr>
          <p:nvPr>
            <p:ph type="title"/>
          </p:nvPr>
        </p:nvSpPr>
        <p:spPr>
          <a:xfrm>
            <a:off x="372002" y="450005"/>
            <a:ext cx="1741857" cy="15750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  <a:defRPr sz="36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33"/>
          <p:cNvSpPr txBox="1">
            <a:spLocks noGrp="1"/>
          </p:cNvSpPr>
          <p:nvPr>
            <p:ph type="body" idx="1"/>
          </p:nvPr>
        </p:nvSpPr>
        <p:spPr>
          <a:xfrm>
            <a:off x="2295991" y="971884"/>
            <a:ext cx="2734091" cy="47969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572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3600"/>
              <a:buChar char="•"/>
              <a:defRPr sz="3600"/>
            </a:lvl1pPr>
            <a:lvl2pPr marL="914400" lvl="1" indent="-428625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3150"/>
              <a:buChar char="•"/>
              <a:defRPr sz="3150"/>
            </a:lvl2pPr>
            <a:lvl3pPr marL="1371600" lvl="2" indent="-40005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700"/>
              <a:buChar char="•"/>
              <a:defRPr sz="2700"/>
            </a:lvl3pPr>
            <a:lvl4pPr marL="1828800" lvl="3" indent="-371475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250"/>
              <a:buChar char="•"/>
              <a:defRPr sz="2250"/>
            </a:lvl4pPr>
            <a:lvl5pPr marL="2286000" lvl="4" indent="-371475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250"/>
              <a:buChar char="•"/>
              <a:defRPr sz="2250"/>
            </a:lvl5pPr>
            <a:lvl6pPr marL="2743200" lvl="5" indent="-371475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250"/>
              <a:buChar char="•"/>
              <a:defRPr sz="2250"/>
            </a:lvl6pPr>
            <a:lvl7pPr marL="3200400" lvl="6" indent="-371475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250"/>
              <a:buChar char="•"/>
              <a:defRPr sz="2250"/>
            </a:lvl7pPr>
            <a:lvl8pPr marL="3657600" lvl="7" indent="-371475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250"/>
              <a:buChar char="•"/>
              <a:defRPr sz="2250"/>
            </a:lvl8pPr>
            <a:lvl9pPr marL="4114800" lvl="8" indent="-371475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250"/>
              <a:buChar char="•"/>
              <a:defRPr sz="2250"/>
            </a:lvl9pPr>
          </a:lstStyle>
          <a:p>
            <a:endParaRPr/>
          </a:p>
        </p:txBody>
      </p:sp>
      <p:sp>
        <p:nvSpPr>
          <p:cNvPr id="57" name="Google Shape;57;p33"/>
          <p:cNvSpPr txBox="1">
            <a:spLocks noGrp="1"/>
          </p:cNvSpPr>
          <p:nvPr>
            <p:ph type="body" idx="2"/>
          </p:nvPr>
        </p:nvSpPr>
        <p:spPr>
          <a:xfrm>
            <a:off x="372002" y="2025015"/>
            <a:ext cx="1741857" cy="3751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1pPr>
            <a:lvl2pPr marL="914400" lvl="1" indent="-228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575"/>
              <a:buNone/>
              <a:defRPr sz="1575"/>
            </a:lvl2pPr>
            <a:lvl3pPr marL="1371600" lvl="2" indent="-228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/>
            </a:lvl3pPr>
            <a:lvl4pPr marL="1828800" lvl="3" indent="-228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4pPr>
            <a:lvl5pPr marL="2286000" lvl="4" indent="-228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5pPr>
            <a:lvl6pPr marL="2743200" lvl="5" indent="-228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6pPr>
            <a:lvl7pPr marL="3200400" lvl="6" indent="-228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7pPr>
            <a:lvl8pPr marL="3657600" lvl="7" indent="-228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8pPr>
            <a:lvl9pPr marL="4114800" lvl="8" indent="-228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9pPr>
          </a:lstStyle>
          <a:p>
            <a:endParaRPr/>
          </a:p>
        </p:txBody>
      </p:sp>
      <p:sp>
        <p:nvSpPr>
          <p:cNvPr id="58" name="Google Shape;58;p33"/>
          <p:cNvSpPr txBox="1">
            <a:spLocks noGrp="1"/>
          </p:cNvSpPr>
          <p:nvPr>
            <p:ph type="dt" idx="10"/>
          </p:nvPr>
        </p:nvSpPr>
        <p:spPr>
          <a:xfrm>
            <a:off x="371299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33"/>
          <p:cNvSpPr txBox="1">
            <a:spLocks noGrp="1"/>
          </p:cNvSpPr>
          <p:nvPr>
            <p:ph type="ftr" idx="11"/>
          </p:nvPr>
        </p:nvSpPr>
        <p:spPr>
          <a:xfrm>
            <a:off x="1788973" y="6256297"/>
            <a:ext cx="1822730" cy="3593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33"/>
          <p:cNvSpPr txBox="1">
            <a:spLocks noGrp="1"/>
          </p:cNvSpPr>
          <p:nvPr>
            <p:ph type="sldNum" idx="12"/>
          </p:nvPr>
        </p:nvSpPr>
        <p:spPr>
          <a:xfrm>
            <a:off x="3814228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34"/>
          <p:cNvSpPr txBox="1">
            <a:spLocks noGrp="1"/>
          </p:cNvSpPr>
          <p:nvPr>
            <p:ph type="title"/>
          </p:nvPr>
        </p:nvSpPr>
        <p:spPr>
          <a:xfrm>
            <a:off x="372002" y="450005"/>
            <a:ext cx="1741857" cy="15750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  <a:defRPr sz="36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34"/>
          <p:cNvSpPr>
            <a:spLocks noGrp="1"/>
          </p:cNvSpPr>
          <p:nvPr>
            <p:ph type="pic" idx="2"/>
          </p:nvPr>
        </p:nvSpPr>
        <p:spPr>
          <a:xfrm>
            <a:off x="2295991" y="971884"/>
            <a:ext cx="2734091" cy="4796910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34"/>
          <p:cNvSpPr txBox="1">
            <a:spLocks noGrp="1"/>
          </p:cNvSpPr>
          <p:nvPr>
            <p:ph type="body" idx="1"/>
          </p:nvPr>
        </p:nvSpPr>
        <p:spPr>
          <a:xfrm>
            <a:off x="372002" y="2025015"/>
            <a:ext cx="1741857" cy="3751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1pPr>
            <a:lvl2pPr marL="914400" lvl="1" indent="-228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575"/>
              <a:buNone/>
              <a:defRPr sz="1575"/>
            </a:lvl2pPr>
            <a:lvl3pPr marL="1371600" lvl="2" indent="-228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/>
            </a:lvl3pPr>
            <a:lvl4pPr marL="1828800" lvl="3" indent="-228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4pPr>
            <a:lvl5pPr marL="2286000" lvl="4" indent="-228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5pPr>
            <a:lvl6pPr marL="2743200" lvl="5" indent="-228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6pPr>
            <a:lvl7pPr marL="3200400" lvl="6" indent="-228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7pPr>
            <a:lvl8pPr marL="3657600" lvl="7" indent="-228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8pPr>
            <a:lvl9pPr marL="4114800" lvl="8" indent="-228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9pPr>
          </a:lstStyle>
          <a:p>
            <a:endParaRPr/>
          </a:p>
        </p:txBody>
      </p:sp>
      <p:sp>
        <p:nvSpPr>
          <p:cNvPr id="65" name="Google Shape;65;p34"/>
          <p:cNvSpPr txBox="1">
            <a:spLocks noGrp="1"/>
          </p:cNvSpPr>
          <p:nvPr>
            <p:ph type="dt" idx="10"/>
          </p:nvPr>
        </p:nvSpPr>
        <p:spPr>
          <a:xfrm>
            <a:off x="371299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34"/>
          <p:cNvSpPr txBox="1">
            <a:spLocks noGrp="1"/>
          </p:cNvSpPr>
          <p:nvPr>
            <p:ph type="ftr" idx="11"/>
          </p:nvPr>
        </p:nvSpPr>
        <p:spPr>
          <a:xfrm>
            <a:off x="1788973" y="6256297"/>
            <a:ext cx="1822730" cy="3593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34"/>
          <p:cNvSpPr txBox="1">
            <a:spLocks noGrp="1"/>
          </p:cNvSpPr>
          <p:nvPr>
            <p:ph type="sldNum" idx="12"/>
          </p:nvPr>
        </p:nvSpPr>
        <p:spPr>
          <a:xfrm>
            <a:off x="3814228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35"/>
          <p:cNvSpPr txBox="1">
            <a:spLocks noGrp="1"/>
          </p:cNvSpPr>
          <p:nvPr>
            <p:ph type="title"/>
          </p:nvPr>
        </p:nvSpPr>
        <p:spPr>
          <a:xfrm>
            <a:off x="371300" y="359382"/>
            <a:ext cx="4658084" cy="13046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35"/>
          <p:cNvSpPr txBox="1">
            <a:spLocks noGrp="1"/>
          </p:cNvSpPr>
          <p:nvPr>
            <p:ph type="body" idx="1"/>
          </p:nvPr>
        </p:nvSpPr>
        <p:spPr>
          <a:xfrm rot="5400000">
            <a:off x="558920" y="1609269"/>
            <a:ext cx="4282844" cy="46580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35"/>
          <p:cNvSpPr txBox="1">
            <a:spLocks noGrp="1"/>
          </p:cNvSpPr>
          <p:nvPr>
            <p:ph type="dt" idx="10"/>
          </p:nvPr>
        </p:nvSpPr>
        <p:spPr>
          <a:xfrm>
            <a:off x="371299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35"/>
          <p:cNvSpPr txBox="1">
            <a:spLocks noGrp="1"/>
          </p:cNvSpPr>
          <p:nvPr>
            <p:ph type="ftr" idx="11"/>
          </p:nvPr>
        </p:nvSpPr>
        <p:spPr>
          <a:xfrm>
            <a:off x="1788973" y="6256297"/>
            <a:ext cx="1822730" cy="3593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35"/>
          <p:cNvSpPr txBox="1">
            <a:spLocks noGrp="1"/>
          </p:cNvSpPr>
          <p:nvPr>
            <p:ph type="sldNum" idx="12"/>
          </p:nvPr>
        </p:nvSpPr>
        <p:spPr>
          <a:xfrm>
            <a:off x="3814228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36"/>
          <p:cNvSpPr txBox="1">
            <a:spLocks noGrp="1"/>
          </p:cNvSpPr>
          <p:nvPr>
            <p:ph type="title"/>
          </p:nvPr>
        </p:nvSpPr>
        <p:spPr>
          <a:xfrm rot="5400000">
            <a:off x="1586940" y="2637295"/>
            <a:ext cx="5720357" cy="11645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36"/>
          <p:cNvSpPr txBox="1">
            <a:spLocks noGrp="1"/>
          </p:cNvSpPr>
          <p:nvPr>
            <p:ph type="body" idx="1"/>
          </p:nvPr>
        </p:nvSpPr>
        <p:spPr>
          <a:xfrm rot="5400000">
            <a:off x="-775853" y="1506530"/>
            <a:ext cx="5720357" cy="34260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36"/>
          <p:cNvSpPr txBox="1">
            <a:spLocks noGrp="1"/>
          </p:cNvSpPr>
          <p:nvPr>
            <p:ph type="dt" idx="10"/>
          </p:nvPr>
        </p:nvSpPr>
        <p:spPr>
          <a:xfrm>
            <a:off x="371299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36"/>
          <p:cNvSpPr txBox="1">
            <a:spLocks noGrp="1"/>
          </p:cNvSpPr>
          <p:nvPr>
            <p:ph type="ftr" idx="11"/>
          </p:nvPr>
        </p:nvSpPr>
        <p:spPr>
          <a:xfrm>
            <a:off x="1788973" y="6256297"/>
            <a:ext cx="1822730" cy="3593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36"/>
          <p:cNvSpPr txBox="1">
            <a:spLocks noGrp="1"/>
          </p:cNvSpPr>
          <p:nvPr>
            <p:ph type="sldNum" idx="12"/>
          </p:nvPr>
        </p:nvSpPr>
        <p:spPr>
          <a:xfrm>
            <a:off x="3814228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5"/>
          <p:cNvSpPr txBox="1">
            <a:spLocks noGrp="1"/>
          </p:cNvSpPr>
          <p:nvPr>
            <p:ph type="title"/>
          </p:nvPr>
        </p:nvSpPr>
        <p:spPr>
          <a:xfrm>
            <a:off x="371300" y="359382"/>
            <a:ext cx="4658084" cy="13046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950"/>
              <a:buFont typeface="Calibri"/>
              <a:buNone/>
              <a:defRPr sz="49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25"/>
          <p:cNvSpPr txBox="1">
            <a:spLocks noGrp="1"/>
          </p:cNvSpPr>
          <p:nvPr>
            <p:ph type="body" idx="1"/>
          </p:nvPr>
        </p:nvSpPr>
        <p:spPr>
          <a:xfrm>
            <a:off x="371300" y="1796893"/>
            <a:ext cx="4658084" cy="4282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28625" algn="l" rtl="0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3150"/>
              <a:buFont typeface="Arial"/>
              <a:buChar char="•"/>
              <a:defRPr sz="31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0050" algn="l" rtl="0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sz="2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71475" algn="l" rtl="0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250"/>
              <a:buFont typeface="Arial"/>
              <a:buChar char="•"/>
              <a:defRPr sz="22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7187" algn="l" rtl="0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025"/>
              <a:buFont typeface="Arial"/>
              <a:buChar char="•"/>
              <a:defRPr sz="202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7187" algn="l" rtl="0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025"/>
              <a:buFont typeface="Arial"/>
              <a:buChar char="•"/>
              <a:defRPr sz="202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7187" algn="l" rtl="0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025"/>
              <a:buFont typeface="Arial"/>
              <a:buChar char="•"/>
              <a:defRPr sz="202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7187" algn="l" rtl="0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025"/>
              <a:buFont typeface="Arial"/>
              <a:buChar char="•"/>
              <a:defRPr sz="202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7187" algn="l" rtl="0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025"/>
              <a:buFont typeface="Arial"/>
              <a:buChar char="•"/>
              <a:defRPr sz="202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7187" algn="l" rtl="0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025"/>
              <a:buFont typeface="Arial"/>
              <a:buChar char="•"/>
              <a:defRPr sz="202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25"/>
          <p:cNvSpPr txBox="1">
            <a:spLocks noGrp="1"/>
          </p:cNvSpPr>
          <p:nvPr>
            <p:ph type="dt" idx="10"/>
          </p:nvPr>
        </p:nvSpPr>
        <p:spPr>
          <a:xfrm>
            <a:off x="371299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25"/>
          <p:cNvSpPr txBox="1">
            <a:spLocks noGrp="1"/>
          </p:cNvSpPr>
          <p:nvPr>
            <p:ph type="ftr" idx="11"/>
          </p:nvPr>
        </p:nvSpPr>
        <p:spPr>
          <a:xfrm>
            <a:off x="1788973" y="6256297"/>
            <a:ext cx="1822730" cy="3593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25"/>
          <p:cNvSpPr txBox="1">
            <a:spLocks noGrp="1"/>
          </p:cNvSpPr>
          <p:nvPr>
            <p:ph type="sldNum" idx="12"/>
          </p:nvPr>
        </p:nvSpPr>
        <p:spPr>
          <a:xfrm>
            <a:off x="3814228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35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35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35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35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35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35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35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35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35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1" r:id="rId2"/>
    <p:sldLayoutId id="2147483652" r:id="rId3"/>
    <p:sldLayoutId id="2147483653" r:id="rId4"/>
    <p:sldLayoutId id="2147483654" r:id="rId5"/>
    <p:sldLayoutId id="2147483656" r:id="rId6"/>
    <p:sldLayoutId id="2147483657" r:id="rId7"/>
    <p:sldLayoutId id="2147483658" r:id="rId8"/>
    <p:sldLayoutId id="2147483659" r:id="rId9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090540DD-4D57-B13E-2766-C1877327985E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63870" y="4251611"/>
            <a:ext cx="293468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chemeClr val="bg1"/>
                </a:solidFill>
                <a:latin typeface="Hero Junior Bold" panose="02000800000000000000" pitchFamily="2" charset="0"/>
              </a:rPr>
              <a:t>Enter Activity</a:t>
            </a:r>
            <a:endParaRPr lang="en-US" sz="1400" dirty="0">
              <a:solidFill>
                <a:schemeClr val="bg1"/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F3FBF30-8116-8FAA-810B-692906E9198D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259668" y="890657"/>
            <a:ext cx="150706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solidFill>
                  <a:schemeClr val="bg1"/>
                </a:solidFill>
                <a:latin typeface="Aptos Black" panose="020B0004020202020204" pitchFamily="34" charset="0"/>
              </a:rPr>
              <a:t>20XX</a:t>
            </a:r>
            <a:endParaRPr lang="en-CA" sz="4000" dirty="0">
              <a:solidFill>
                <a:schemeClr val="bg1"/>
              </a:solidFill>
              <a:latin typeface="Aptos Black" panose="020B000402020202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7CF14EF-F94D-56B0-0916-64C2A4EA563F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48733" y="1524002"/>
            <a:ext cx="461433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rgbClr val="AFD4EF"/>
                </a:solidFill>
                <a:latin typeface="Aptos Black" panose="020B0004020202020204" pitchFamily="34" charset="0"/>
              </a:rPr>
              <a:t>[April </a:t>
            </a:r>
            <a:r>
              <a:rPr lang="en-US" sz="2000" dirty="0" err="1">
                <a:solidFill>
                  <a:srgbClr val="AFD4EF"/>
                </a:solidFill>
                <a:latin typeface="Aptos Black" panose="020B0004020202020204" pitchFamily="34" charset="0"/>
              </a:rPr>
              <a:t>XXth</a:t>
            </a:r>
            <a:r>
              <a:rPr lang="en-US" sz="2000" dirty="0">
                <a:solidFill>
                  <a:srgbClr val="AFD4EF"/>
                </a:solidFill>
                <a:latin typeface="Aptos Black" panose="020B0004020202020204" pitchFamily="34" charset="0"/>
              </a:rPr>
              <a:t> to April </a:t>
            </a:r>
            <a:r>
              <a:rPr lang="en-US" sz="2000" dirty="0" err="1">
                <a:solidFill>
                  <a:srgbClr val="AFD4EF"/>
                </a:solidFill>
                <a:latin typeface="Aptos Black" panose="020B0004020202020204" pitchFamily="34" charset="0"/>
              </a:rPr>
              <a:t>XXth</a:t>
            </a:r>
            <a:r>
              <a:rPr lang="en-US" sz="2000" dirty="0">
                <a:solidFill>
                  <a:srgbClr val="AFD4EF"/>
                </a:solidFill>
                <a:latin typeface="Aptos Black" panose="020B0004020202020204" pitchFamily="34" charset="0"/>
              </a:rPr>
              <a:t>]</a:t>
            </a:r>
            <a:endParaRPr lang="en-CA" sz="2000" dirty="0">
              <a:solidFill>
                <a:srgbClr val="AFD4EF"/>
              </a:solidFill>
              <a:latin typeface="Aptos Black" panose="020B0004020202020204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Shape 83">
          <a:extLst>
            <a:ext uri="{FF2B5EF4-FFF2-40B4-BE49-F238E27FC236}">
              <a16:creationId xmlns:a16="http://schemas.microsoft.com/office/drawing/2014/main" id="{B85DFCE1-739C-0482-05C9-4D0A8C7E81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C99367FC-BF8E-77A2-77D8-253BA7C02FFB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259668" y="890657"/>
            <a:ext cx="150706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solidFill>
                  <a:schemeClr val="bg1"/>
                </a:solidFill>
                <a:latin typeface="Aptos Black" panose="020B0004020202020204" pitchFamily="34" charset="0"/>
              </a:rPr>
              <a:t>20XX</a:t>
            </a:r>
            <a:endParaRPr lang="en-CA" sz="4000" dirty="0">
              <a:solidFill>
                <a:schemeClr val="bg1"/>
              </a:solidFill>
              <a:latin typeface="Aptos Black" panose="020B000402020202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29001EA-129F-BD00-3C6B-E66A6EF365EE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48733" y="1524002"/>
            <a:ext cx="461433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rgbClr val="AFD4EF"/>
                </a:solidFill>
                <a:latin typeface="Aptos Black" panose="020B0004020202020204" pitchFamily="34" charset="0"/>
              </a:rPr>
              <a:t>[April </a:t>
            </a:r>
            <a:r>
              <a:rPr lang="en-US" sz="2000" dirty="0" err="1">
                <a:solidFill>
                  <a:srgbClr val="AFD4EF"/>
                </a:solidFill>
                <a:latin typeface="Aptos Black" panose="020B0004020202020204" pitchFamily="34" charset="0"/>
              </a:rPr>
              <a:t>XXth</a:t>
            </a:r>
            <a:r>
              <a:rPr lang="en-US" sz="2000" dirty="0">
                <a:solidFill>
                  <a:srgbClr val="AFD4EF"/>
                </a:solidFill>
                <a:latin typeface="Aptos Black" panose="020B0004020202020204" pitchFamily="34" charset="0"/>
              </a:rPr>
              <a:t> to April </a:t>
            </a:r>
            <a:r>
              <a:rPr lang="en-US" sz="2000" dirty="0" err="1">
                <a:solidFill>
                  <a:srgbClr val="AFD4EF"/>
                </a:solidFill>
                <a:latin typeface="Aptos Black" panose="020B0004020202020204" pitchFamily="34" charset="0"/>
              </a:rPr>
              <a:t>XXth</a:t>
            </a:r>
            <a:r>
              <a:rPr lang="en-US" sz="2000" dirty="0">
                <a:solidFill>
                  <a:srgbClr val="AFD4EF"/>
                </a:solidFill>
                <a:latin typeface="Aptos Black" panose="020B0004020202020204" pitchFamily="34" charset="0"/>
              </a:rPr>
              <a:t>]</a:t>
            </a:r>
            <a:endParaRPr lang="en-CA" sz="2000" dirty="0">
              <a:solidFill>
                <a:srgbClr val="AFD4EF"/>
              </a:solidFill>
              <a:latin typeface="Aptos Black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854885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Shape 83">
          <a:extLst>
            <a:ext uri="{FF2B5EF4-FFF2-40B4-BE49-F238E27FC236}">
              <a16:creationId xmlns:a16="http://schemas.microsoft.com/office/drawing/2014/main" id="{24126ACA-8DF3-707D-9376-B191BF75E54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2DF51556-17E2-31D9-E935-4234CC061455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89048" y="4602531"/>
            <a:ext cx="400928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chemeClr val="bg1"/>
                </a:solidFill>
                <a:latin typeface="Hero Junior Bold" panose="02000800000000000000" pitchFamily="2" charset="0"/>
              </a:rPr>
              <a:t>Enter Activity</a:t>
            </a:r>
            <a:endParaRPr lang="en-US" sz="1400" dirty="0">
              <a:solidFill>
                <a:schemeClr val="bg1"/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E4B2254-214A-B8AF-0366-ADED10A0F19E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259668" y="890657"/>
            <a:ext cx="150706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solidFill>
                  <a:schemeClr val="bg1"/>
                </a:solidFill>
                <a:latin typeface="Aptos Black" panose="020B0004020202020204" pitchFamily="34" charset="0"/>
              </a:rPr>
              <a:t>20XX</a:t>
            </a:r>
            <a:endParaRPr lang="en-CA" sz="4000" dirty="0">
              <a:solidFill>
                <a:schemeClr val="bg1"/>
              </a:solidFill>
              <a:latin typeface="Aptos Black" panose="020B000402020202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D39F8E4-EC57-5C26-DC1C-394DD1A4DDFD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48733" y="1524002"/>
            <a:ext cx="461433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rgbClr val="AFD4EF"/>
                </a:solidFill>
                <a:latin typeface="Aptos Black" panose="020B0004020202020204" pitchFamily="34" charset="0"/>
              </a:rPr>
              <a:t>[April </a:t>
            </a:r>
            <a:r>
              <a:rPr lang="en-US" sz="2000" dirty="0" err="1">
                <a:solidFill>
                  <a:srgbClr val="AFD4EF"/>
                </a:solidFill>
                <a:latin typeface="Aptos Black" panose="020B0004020202020204" pitchFamily="34" charset="0"/>
              </a:rPr>
              <a:t>XXth</a:t>
            </a:r>
            <a:r>
              <a:rPr lang="en-US" sz="2000" dirty="0">
                <a:solidFill>
                  <a:srgbClr val="AFD4EF"/>
                </a:solidFill>
                <a:latin typeface="Aptos Black" panose="020B0004020202020204" pitchFamily="34" charset="0"/>
              </a:rPr>
              <a:t> to April </a:t>
            </a:r>
            <a:r>
              <a:rPr lang="en-US" sz="2000" dirty="0" err="1">
                <a:solidFill>
                  <a:srgbClr val="AFD4EF"/>
                </a:solidFill>
                <a:latin typeface="Aptos Black" panose="020B0004020202020204" pitchFamily="34" charset="0"/>
              </a:rPr>
              <a:t>XXth</a:t>
            </a:r>
            <a:r>
              <a:rPr lang="en-US" sz="2000" dirty="0">
                <a:solidFill>
                  <a:srgbClr val="AFD4EF"/>
                </a:solidFill>
                <a:latin typeface="Aptos Black" panose="020B0004020202020204" pitchFamily="34" charset="0"/>
              </a:rPr>
              <a:t>]</a:t>
            </a:r>
            <a:endParaRPr lang="en-CA" sz="2000" dirty="0">
              <a:solidFill>
                <a:srgbClr val="AFD4EF"/>
              </a:solidFill>
              <a:latin typeface="Aptos Black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46495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Shape 83">
          <a:extLst>
            <a:ext uri="{FF2B5EF4-FFF2-40B4-BE49-F238E27FC236}">
              <a16:creationId xmlns:a16="http://schemas.microsoft.com/office/drawing/2014/main" id="{B58C418C-434F-E441-BA3C-A1FB683425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9900E6B-48C0-61C7-F6CD-A521E6768304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77016" y="4385965"/>
            <a:ext cx="400928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chemeClr val="bg1"/>
                </a:solidFill>
                <a:latin typeface="Hero Junior Bold" panose="02000800000000000000" pitchFamily="2" charset="0"/>
              </a:rPr>
              <a:t>Enter Activity</a:t>
            </a:r>
            <a:endParaRPr lang="en-US" sz="1400" dirty="0">
              <a:solidFill>
                <a:schemeClr val="bg1"/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A9B59361-F1BB-AEAE-4108-F7585B641CCB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259668" y="890657"/>
            <a:ext cx="150706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solidFill>
                  <a:schemeClr val="bg1"/>
                </a:solidFill>
                <a:latin typeface="Aptos Black" panose="020B0004020202020204" pitchFamily="34" charset="0"/>
              </a:rPr>
              <a:t>20XX</a:t>
            </a:r>
            <a:endParaRPr lang="en-CA" sz="4000" dirty="0">
              <a:solidFill>
                <a:schemeClr val="bg1"/>
              </a:solidFill>
              <a:latin typeface="Aptos Black" panose="020B000402020202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21200F2-C50B-2520-6CEC-B0BF8A5F0289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48733" y="1524002"/>
            <a:ext cx="461433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rgbClr val="AFD4EF"/>
                </a:solidFill>
                <a:latin typeface="Aptos Black" panose="020B0004020202020204" pitchFamily="34" charset="0"/>
              </a:rPr>
              <a:t>[April </a:t>
            </a:r>
            <a:r>
              <a:rPr lang="en-US" sz="2000" dirty="0" err="1">
                <a:solidFill>
                  <a:srgbClr val="AFD4EF"/>
                </a:solidFill>
                <a:latin typeface="Aptos Black" panose="020B0004020202020204" pitchFamily="34" charset="0"/>
              </a:rPr>
              <a:t>XXth</a:t>
            </a:r>
            <a:r>
              <a:rPr lang="en-US" sz="2000" dirty="0">
                <a:solidFill>
                  <a:srgbClr val="AFD4EF"/>
                </a:solidFill>
                <a:latin typeface="Aptos Black" panose="020B0004020202020204" pitchFamily="34" charset="0"/>
              </a:rPr>
              <a:t> to April </a:t>
            </a:r>
            <a:r>
              <a:rPr lang="en-US" sz="2000" dirty="0" err="1">
                <a:solidFill>
                  <a:srgbClr val="AFD4EF"/>
                </a:solidFill>
                <a:latin typeface="Aptos Black" panose="020B0004020202020204" pitchFamily="34" charset="0"/>
              </a:rPr>
              <a:t>XXth</a:t>
            </a:r>
            <a:r>
              <a:rPr lang="en-US" sz="2000" dirty="0">
                <a:solidFill>
                  <a:srgbClr val="AFD4EF"/>
                </a:solidFill>
                <a:latin typeface="Aptos Black" panose="020B0004020202020204" pitchFamily="34" charset="0"/>
              </a:rPr>
              <a:t>]</a:t>
            </a:r>
            <a:endParaRPr lang="en-CA" sz="2000" dirty="0">
              <a:solidFill>
                <a:srgbClr val="AFD4EF"/>
              </a:solidFill>
              <a:latin typeface="Aptos Black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9841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Shape 83">
          <a:extLst>
            <a:ext uri="{FF2B5EF4-FFF2-40B4-BE49-F238E27FC236}">
              <a16:creationId xmlns:a16="http://schemas.microsoft.com/office/drawing/2014/main" id="{2751C9F6-AC00-C2C0-30EE-2594790BAFF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59EEB90E-9E2A-6FB3-90E1-5E2957BE9D4B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34905" y="5018015"/>
            <a:ext cx="400928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chemeClr val="bg1"/>
                </a:solidFill>
                <a:latin typeface="Hero Junior Bold" panose="02000800000000000000" pitchFamily="2" charset="0"/>
              </a:rPr>
              <a:t>Enter Activity</a:t>
            </a:r>
            <a:endParaRPr lang="en-US" sz="1400" dirty="0">
              <a:solidFill>
                <a:schemeClr val="bg1"/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301841D8-A2B0-B48B-75BB-7C0D624FF47A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259668" y="890657"/>
            <a:ext cx="150706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solidFill>
                  <a:schemeClr val="bg1"/>
                </a:solidFill>
                <a:latin typeface="Aptos Black" panose="020B0004020202020204" pitchFamily="34" charset="0"/>
              </a:rPr>
              <a:t>20XX</a:t>
            </a:r>
            <a:endParaRPr lang="en-CA" sz="4000" dirty="0">
              <a:solidFill>
                <a:schemeClr val="bg1"/>
              </a:solidFill>
              <a:latin typeface="Aptos Black" panose="020B000402020202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69F8F59-8F64-1D72-181F-1BE1E9CD759D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48733" y="1524002"/>
            <a:ext cx="461433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rgbClr val="AFD4EF"/>
                </a:solidFill>
                <a:latin typeface="Aptos Black" panose="020B0004020202020204" pitchFamily="34" charset="0"/>
              </a:rPr>
              <a:t>[April </a:t>
            </a:r>
            <a:r>
              <a:rPr lang="en-US" sz="2000" dirty="0" err="1">
                <a:solidFill>
                  <a:srgbClr val="AFD4EF"/>
                </a:solidFill>
                <a:latin typeface="Aptos Black" panose="020B0004020202020204" pitchFamily="34" charset="0"/>
              </a:rPr>
              <a:t>XXth</a:t>
            </a:r>
            <a:r>
              <a:rPr lang="en-US" sz="2000" dirty="0">
                <a:solidFill>
                  <a:srgbClr val="AFD4EF"/>
                </a:solidFill>
                <a:latin typeface="Aptos Black" panose="020B0004020202020204" pitchFamily="34" charset="0"/>
              </a:rPr>
              <a:t> to April </a:t>
            </a:r>
            <a:r>
              <a:rPr lang="en-US" sz="2000" dirty="0" err="1">
                <a:solidFill>
                  <a:srgbClr val="AFD4EF"/>
                </a:solidFill>
                <a:latin typeface="Aptos Black" panose="020B0004020202020204" pitchFamily="34" charset="0"/>
              </a:rPr>
              <a:t>XXth</a:t>
            </a:r>
            <a:r>
              <a:rPr lang="en-US" sz="2000" dirty="0">
                <a:solidFill>
                  <a:srgbClr val="AFD4EF"/>
                </a:solidFill>
                <a:latin typeface="Aptos Black" panose="020B0004020202020204" pitchFamily="34" charset="0"/>
              </a:rPr>
              <a:t>]</a:t>
            </a:r>
            <a:endParaRPr lang="en-CA" sz="2000" dirty="0">
              <a:solidFill>
                <a:srgbClr val="AFD4EF"/>
              </a:solidFill>
              <a:latin typeface="Aptos Black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525788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</TotalTime>
  <Words>48</Words>
  <Application>Microsoft Office PowerPoint</Application>
  <PresentationFormat>Custom</PresentationFormat>
  <Paragraphs>14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Hero Junior Bold</vt:lpstr>
      <vt:lpstr>Aptos Black</vt:lpstr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Clara Reis</dc:creator>
  <cp:lastModifiedBy>Kavi Sid</cp:lastModifiedBy>
  <cp:revision>6</cp:revision>
  <dcterms:created xsi:type="dcterms:W3CDTF">2024-01-30T20:12:10Z</dcterms:created>
  <dcterms:modified xsi:type="dcterms:W3CDTF">2026-04-09T10:10:37Z</dcterms:modified>
</cp:coreProperties>
</file>