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</p:sldIdLst>
  <p:sldSz cy="12599975" cx="10080625"/>
  <p:notesSz cx="6858000" cy="9144000"/>
  <p:embeddedFontLst>
    <p:embeddedFont>
      <p:font typeface="Play"/>
      <p:regular r:id="rId9"/>
      <p:bold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1" roundtripDataSignature="AMtx7mhxPZc0zDOfCcdoTwHU8binn84Bp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1" Type="http://customschemas.google.com/relationships/presentationmetadata" Target="metadata"/><Relationship Id="rId10" Type="http://schemas.openxmlformats.org/officeDocument/2006/relationships/font" Target="fonts/Play-bold.fntdata"/><Relationship Id="rId9" Type="http://schemas.openxmlformats.org/officeDocument/2006/relationships/font" Target="fonts/Play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a55ec22b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fa55ec22b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fa55ec22b1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fa55ec22b1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fa55ec22b1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fa55ec22b1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fa55ec22b1_0_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fa55ec22b1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756047" y="2062083"/>
            <a:ext cx="8568531" cy="43866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1260078" y="6617911"/>
            <a:ext cx="7560469" cy="3042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/>
            </a:lvl1pPr>
            <a:lvl2pPr lvl="1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2pPr>
            <a:lvl3pPr lvl="2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3pPr>
            <a:lvl4pPr lvl="3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4pPr>
            <a:lvl5pPr lvl="4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5pPr>
            <a:lvl6pPr lvl="5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6pPr>
            <a:lvl7pPr lvl="6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7pPr>
            <a:lvl8pPr lvl="7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8pPr>
            <a:lvl9pPr lvl="8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687793" y="3141251"/>
            <a:ext cx="8694539" cy="52412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687793" y="8432079"/>
            <a:ext cx="8694539" cy="27562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757575"/>
              </a:buClr>
              <a:buSzPts val="2646"/>
              <a:buNone/>
              <a:defRPr sz="2646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2205"/>
              <a:buNone/>
              <a:defRPr sz="2205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984"/>
              <a:buNone/>
              <a:defRPr sz="1984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693043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5103316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694356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694357" y="3088748"/>
            <a:ext cx="4264576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694357" y="4602496"/>
            <a:ext cx="4264576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5103317" y="3088748"/>
            <a:ext cx="4285579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5103317" y="4602496"/>
            <a:ext cx="4285579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2628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8"/>
              <a:buChar char="•"/>
              <a:defRPr sz="3528"/>
            </a:lvl1pPr>
            <a:lvl2pPr indent="-424625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3087"/>
              <a:buChar char="•"/>
              <a:defRPr sz="3087"/>
            </a:lvl2pPr>
            <a:lvl3pPr indent="-396621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Char char="•"/>
              <a:defRPr sz="2646"/>
            </a:lvl3pPr>
            <a:lvl4pPr indent="-368618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4pPr>
            <a:lvl5pPr indent="-368617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5pPr>
            <a:lvl6pPr indent="-368617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6pPr>
            <a:lvl7pPr indent="-368617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7pPr>
            <a:lvl8pPr indent="-368617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8pPr>
            <a:lvl9pPr indent="-368617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1043024" y="3004182"/>
            <a:ext cx="7994577" cy="86945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2961812" y="4922969"/>
            <a:ext cx="10677907" cy="21736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1448462" y="2812339"/>
            <a:ext cx="10677907" cy="6394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1"/>
              <a:buFont typeface="Play"/>
              <a:buNone/>
              <a:defRPr b="0" i="0" sz="4851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4625" lvl="0" marL="4572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087"/>
              <a:buFont typeface="Arial"/>
              <a:buChar char="•"/>
              <a:defRPr b="0" i="0" sz="308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96621" lvl="1" marL="914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Font typeface="Arial"/>
              <a:buChar char="•"/>
              <a:defRPr b="0" i="0" sz="26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8618" lvl="2" marL="1371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Font typeface="Arial"/>
              <a:buChar char="•"/>
              <a:defRPr b="0" i="0" sz="22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4584" lvl="3" marL="1828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4584" lvl="4" marL="22860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4584" lvl="5" marL="27432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4584" lvl="6" marL="3200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4584" lvl="7" marL="3657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4584" lvl="8" marL="4114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fa55ec22b1_0_0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g3fa55ec22b1_0_0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</a:t>
            </a:r>
            <a:r>
              <a:rPr b="1" lang="en-CA" sz="2652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Time</a:t>
            </a: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g3fa55ec22b1_0_0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</a:t>
            </a:r>
            <a:r>
              <a:rPr b="1" lang="en-CA" sz="2652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Date</a:t>
            </a: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g3fa55ec22b1_0_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6A9E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g3fa55ec22b1_0_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fa55ec22b1_0_14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g3fa55ec22b1_0_14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</a:t>
            </a:r>
            <a:r>
              <a:rPr b="1" lang="en-CA" sz="2652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Time</a:t>
            </a: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g3fa55ec22b1_0_14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</a:t>
            </a:r>
            <a:r>
              <a:rPr b="1" lang="en-CA" sz="2652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Date</a:t>
            </a: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g3fa55ec22b1_0_14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F69D22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F69D22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F69D22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F69D2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g3fa55ec22b1_0_14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fa55ec22b1_0_22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g3fa55ec22b1_0_22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</a:t>
            </a:r>
            <a:r>
              <a:rPr b="1" lang="en-CA" sz="2652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Time</a:t>
            </a: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g3fa55ec22b1_0_22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</a:t>
            </a:r>
            <a:r>
              <a:rPr b="1" lang="en-CA" sz="2652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Date</a:t>
            </a: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g3fa55ec22b1_0_22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96C13D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96C13D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96C13D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96C13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g3fa55ec22b1_0_22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fa55ec22b1_0_30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g3fa55ec22b1_0_30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</a:t>
            </a:r>
            <a:r>
              <a:rPr b="1" lang="en-CA" sz="2652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Time</a:t>
            </a: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g3fa55ec22b1_0_30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</a:t>
            </a:r>
            <a:r>
              <a:rPr b="1" lang="en-CA" sz="2652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Date</a:t>
            </a: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3fa55ec22b1_0_3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A53165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A53165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A53165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A5316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g3fa55ec22b1_0_3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2026-08-27T15:29:17Z</dcterms:created>
  <dc:creator>Sayli Sutar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0x0101000F6B5D0014B573418FF57C1D865C8F02</vt:lpwstr>
  </property>
</Properties>
</file>