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naiMYmsexFCfd7y32HKlLQq94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11" Type="http://schemas.openxmlformats.org/officeDocument/2006/relationships/image" Target="../media/image3.png"/><Relationship Id="rId10" Type="http://schemas.openxmlformats.org/officeDocument/2006/relationships/image" Target="../media/image8.png"/><Relationship Id="rId12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1.png"/><Relationship Id="rId6" Type="http://schemas.openxmlformats.org/officeDocument/2006/relationships/image" Target="../media/image9.png"/><Relationship Id="rId7" Type="http://schemas.openxmlformats.org/officeDocument/2006/relationships/image" Target="../media/image7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489476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700">
                <a:solidFill>
                  <a:srgbClr val="E7304A"/>
                </a:solidFill>
              </a:rPr>
              <a:t>Busy Bees </a:t>
            </a:r>
            <a:r>
              <a:rPr b="1" i="0" lang="en-US" sz="170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700" u="none" cap="none" strike="noStrike">
              <a:solidFill>
                <a:srgbClr val="E7304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1945814"/>
            <a:ext cx="4278900" cy="3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5"/>
              <a:buFont typeface="Arial"/>
              <a:buNone/>
            </a:pPr>
            <a:r>
              <a:rPr b="1" i="0" lang="en-US" sz="1455" u="none" cap="none" strike="noStrike">
                <a:solidFill>
                  <a:srgbClr val="F99D20"/>
                </a:solidFill>
                <a:latin typeface="Arial"/>
                <a:ea typeface="Arial"/>
                <a:cs typeface="Arial"/>
                <a:sym typeface="Arial"/>
              </a:rPr>
              <a:t>Headline</a:t>
            </a:r>
            <a:endParaRPr b="1" i="0" sz="1455" u="none" cap="none" strike="noStrike">
              <a:solidFill>
                <a:srgbClr val="F99D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291627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33"/>
              <a:buFont typeface="Arial"/>
              <a:buNone/>
            </a:pPr>
            <a:r>
              <a:rPr b="0" i="0" lang="en-US" sz="1033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69841" y="464399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79653" y="4913042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79652" y="5142840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E7304A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4">
            <a:alphaModFix/>
          </a:blip>
          <a:srcRect b="16337" l="20296" r="18125" t="11746"/>
          <a:stretch/>
        </p:blipFill>
        <p:spPr>
          <a:xfrm>
            <a:off x="876139" y="3125917"/>
            <a:ext cx="350102" cy="490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"/>
          <p:cNvPicPr preferRelativeResize="0"/>
          <p:nvPr/>
        </p:nvPicPr>
        <p:blipFill rotWithShape="1">
          <a:blip r:embed="rId5">
            <a:alphaModFix/>
          </a:blip>
          <a:srcRect b="7070" l="7723" r="8586" t="11525"/>
          <a:stretch/>
        </p:blipFill>
        <p:spPr>
          <a:xfrm>
            <a:off x="3191169" y="3123593"/>
            <a:ext cx="386428" cy="524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"/>
          <p:cNvPicPr preferRelativeResize="0"/>
          <p:nvPr/>
        </p:nvPicPr>
        <p:blipFill rotWithShape="1">
          <a:blip r:embed="rId6">
            <a:alphaModFix/>
          </a:blip>
          <a:srcRect b="10664" l="11815" r="14880" t="7182"/>
          <a:stretch/>
        </p:blipFill>
        <p:spPr>
          <a:xfrm>
            <a:off x="3572811" y="3100436"/>
            <a:ext cx="364660" cy="56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6131" l="9567" r="11348" t="9206"/>
          <a:stretch/>
        </p:blipFill>
        <p:spPr>
          <a:xfrm>
            <a:off x="4024564" y="3134159"/>
            <a:ext cx="401866" cy="52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8">
            <a:alphaModFix/>
          </a:blip>
          <a:srcRect b="10937" l="9991" r="8375" t="14303"/>
          <a:stretch/>
        </p:blipFill>
        <p:spPr>
          <a:xfrm>
            <a:off x="2695967" y="3150914"/>
            <a:ext cx="419449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9">
            <a:alphaModFix/>
          </a:blip>
          <a:srcRect b="6942" l="14019" r="10198" t="10729"/>
          <a:stretch/>
        </p:blipFill>
        <p:spPr>
          <a:xfrm>
            <a:off x="2264657" y="3140374"/>
            <a:ext cx="350480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10">
            <a:alphaModFix/>
          </a:blip>
          <a:srcRect b="7640" l="4016" r="8000" t="11885"/>
          <a:stretch/>
        </p:blipFill>
        <p:spPr>
          <a:xfrm>
            <a:off x="1732797" y="3163487"/>
            <a:ext cx="441661" cy="49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11">
            <a:alphaModFix/>
          </a:blip>
          <a:srcRect b="9661" l="12977" r="13013" t="16896"/>
          <a:stretch/>
        </p:blipFill>
        <p:spPr>
          <a:xfrm>
            <a:off x="1277093" y="3162788"/>
            <a:ext cx="380212" cy="47394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[Program Name]</a:t>
            </a:r>
            <a:endParaRPr b="1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471236" y="3931115"/>
            <a:ext cx="23796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Contact us today to learn about </a:t>
            </a:r>
            <a:endParaRPr b="1" i="0" sz="11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the Busy Bees difference! </a:t>
            </a:r>
            <a:endParaRPr b="1" i="0" sz="11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 title="Insert Image Here.png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397878" y="4817247"/>
            <a:ext cx="1739575" cy="173955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567828" y="3709999"/>
            <a:ext cx="3666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(Delete icons that do not apply, adjust and delete this text.)</a:t>
            </a:r>
            <a:endParaRPr b="1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