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gzo5RKM2ervTsQE/H2eqlCumqI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11" Type="http://schemas.openxmlformats.org/officeDocument/2006/relationships/image" Target="../media/image7.png"/><Relationship Id="rId10" Type="http://schemas.openxmlformats.org/officeDocument/2006/relationships/image" Target="../media/image4.png"/><Relationship Id="rId12" Type="http://schemas.openxmlformats.org/officeDocument/2006/relationships/image" Target="../media/image1.png"/><Relationship Id="rId9" Type="http://schemas.openxmlformats.org/officeDocument/2006/relationships/image" Target="../media/image10.png"/><Relationship Id="rId5" Type="http://schemas.openxmlformats.org/officeDocument/2006/relationships/image" Target="../media/image3.png"/><Relationship Id="rId6" Type="http://schemas.openxmlformats.org/officeDocument/2006/relationships/image" Target="../media/image6.png"/><Relationship Id="rId7" Type="http://schemas.openxmlformats.org/officeDocument/2006/relationships/image" Target="../media/image9.png"/><Relationship Id="rId8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0" y="305882"/>
            <a:ext cx="366614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[Now Enrolling]</a:t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633121" y="1489476"/>
            <a:ext cx="40362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E7304A"/>
                </a:solidFill>
                <a:latin typeface="Arial"/>
                <a:ea typeface="Arial"/>
                <a:cs typeface="Arial"/>
                <a:sym typeface="Arial"/>
              </a:rPr>
              <a:t>at </a:t>
            </a:r>
            <a:r>
              <a:rPr b="1" lang="en-US" sz="1700">
                <a:solidFill>
                  <a:srgbClr val="E7304A"/>
                </a:solidFill>
              </a:rPr>
              <a:t>Busy Bees </a:t>
            </a:r>
            <a:r>
              <a:rPr b="1" i="0" lang="en-US" sz="1700" u="none" cap="none" strike="noStrike">
                <a:solidFill>
                  <a:srgbClr val="E7304A"/>
                </a:solidFill>
                <a:latin typeface="Arial"/>
                <a:ea typeface="Arial"/>
                <a:cs typeface="Arial"/>
                <a:sym typeface="Arial"/>
              </a:rPr>
              <a:t>[Location]</a:t>
            </a:r>
            <a:endParaRPr b="1" i="0" sz="1700" u="none" cap="none" strike="noStrike">
              <a:solidFill>
                <a:srgbClr val="E7304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8014" y="1945814"/>
            <a:ext cx="4278900" cy="3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5"/>
              <a:buFont typeface="Arial"/>
              <a:buNone/>
            </a:pPr>
            <a:r>
              <a:rPr b="1" i="0" lang="en-US" sz="1455" u="none" cap="none" strike="noStrike">
                <a:solidFill>
                  <a:srgbClr val="F99D20"/>
                </a:solidFill>
                <a:latin typeface="Arial"/>
                <a:ea typeface="Arial"/>
                <a:cs typeface="Arial"/>
                <a:sym typeface="Arial"/>
              </a:rPr>
              <a:t>Headline</a:t>
            </a:r>
            <a:endParaRPr b="1" i="0" sz="1455" u="none" cap="none" strike="noStrike">
              <a:solidFill>
                <a:srgbClr val="F99D2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567836" y="2291627"/>
            <a:ext cx="4205700" cy="7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33"/>
              <a:buFont typeface="Arial"/>
              <a:buNone/>
            </a:pPr>
            <a:r>
              <a:rPr b="0" i="0" lang="en-US" sz="1033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We are now accepting registrations for our [Program Name]. Designed for curious learners, our program supports early growth through play-based learning, introducing literacy, math, science, and creative expression while building confidence and social skills. </a:t>
            </a:r>
            <a:endParaRPr b="0" i="0" sz="1033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850219" y="4643999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[Address], [State/Province]</a:t>
            </a:r>
            <a:endParaRPr b="1" i="0" sz="105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869842" y="4913042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Open X:XX AM to X:XX PM</a:t>
            </a:r>
            <a:endParaRPr b="1" i="0" sz="105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69841" y="5142840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Call </a:t>
            </a:r>
            <a:r>
              <a:rPr b="1" i="0" lang="en-US" sz="1050" u="none" cap="none" strike="noStrike">
                <a:solidFill>
                  <a:srgbClr val="E7304A"/>
                </a:solidFill>
                <a:latin typeface="Arial"/>
                <a:ea typeface="Arial"/>
                <a:cs typeface="Arial"/>
                <a:sym typeface="Arial"/>
              </a:rPr>
              <a:t>[Enrollment Number]</a:t>
            </a:r>
            <a:r>
              <a:rPr b="1" i="0" lang="en-US" sz="105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 to Enroll</a:t>
            </a:r>
            <a:endParaRPr b="1" i="0" sz="105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1" name="Google Shape;81;p1"/>
          <p:cNvPicPr preferRelativeResize="0"/>
          <p:nvPr/>
        </p:nvPicPr>
        <p:blipFill rotWithShape="1">
          <a:blip r:embed="rId4">
            <a:alphaModFix/>
          </a:blip>
          <a:srcRect b="16337" l="20296" r="18125" t="11746"/>
          <a:stretch/>
        </p:blipFill>
        <p:spPr>
          <a:xfrm>
            <a:off x="876139" y="3125917"/>
            <a:ext cx="350102" cy="490291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"/>
          <p:cNvPicPr preferRelativeResize="0"/>
          <p:nvPr/>
        </p:nvPicPr>
        <p:blipFill rotWithShape="1">
          <a:blip r:embed="rId5">
            <a:alphaModFix/>
          </a:blip>
          <a:srcRect b="7070" l="7723" r="8586" t="11525"/>
          <a:stretch/>
        </p:blipFill>
        <p:spPr>
          <a:xfrm>
            <a:off x="3191169" y="3123593"/>
            <a:ext cx="386428" cy="524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"/>
          <p:cNvPicPr preferRelativeResize="0"/>
          <p:nvPr/>
        </p:nvPicPr>
        <p:blipFill rotWithShape="1">
          <a:blip r:embed="rId6">
            <a:alphaModFix/>
          </a:blip>
          <a:srcRect b="10664" l="11815" r="14880" t="7182"/>
          <a:stretch/>
        </p:blipFill>
        <p:spPr>
          <a:xfrm>
            <a:off x="3572811" y="3100436"/>
            <a:ext cx="364660" cy="5654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"/>
          <p:cNvPicPr preferRelativeResize="0"/>
          <p:nvPr/>
        </p:nvPicPr>
        <p:blipFill rotWithShape="1">
          <a:blip r:embed="rId7">
            <a:alphaModFix/>
          </a:blip>
          <a:srcRect b="6131" l="9567" r="11348" t="9206"/>
          <a:stretch/>
        </p:blipFill>
        <p:spPr>
          <a:xfrm>
            <a:off x="4024564" y="3134159"/>
            <a:ext cx="401866" cy="52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8">
            <a:alphaModFix/>
          </a:blip>
          <a:srcRect b="10937" l="9991" r="8375" t="14303"/>
          <a:stretch/>
        </p:blipFill>
        <p:spPr>
          <a:xfrm>
            <a:off x="2695967" y="3150914"/>
            <a:ext cx="419449" cy="513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9">
            <a:alphaModFix/>
          </a:blip>
          <a:srcRect b="6942" l="14019" r="10198" t="10729"/>
          <a:stretch/>
        </p:blipFill>
        <p:spPr>
          <a:xfrm>
            <a:off x="2264657" y="3140374"/>
            <a:ext cx="350480" cy="513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10">
            <a:alphaModFix/>
          </a:blip>
          <a:srcRect b="7640" l="4016" r="8000" t="11885"/>
          <a:stretch/>
        </p:blipFill>
        <p:spPr>
          <a:xfrm>
            <a:off x="1732797" y="3163487"/>
            <a:ext cx="441661" cy="490293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11">
            <a:alphaModFix/>
          </a:blip>
          <a:srcRect b="9661" l="12977" r="13013" t="16896"/>
          <a:stretch/>
        </p:blipFill>
        <p:spPr>
          <a:xfrm>
            <a:off x="1277093" y="3162788"/>
            <a:ext cx="380212" cy="47394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652801" y="1045008"/>
            <a:ext cx="403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[Program Name]</a:t>
            </a:r>
            <a:endParaRPr b="1" i="0" sz="2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471236" y="3931115"/>
            <a:ext cx="23796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Contact us today to learn about </a:t>
            </a:r>
            <a:endParaRPr b="1" i="0" sz="11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the Busy Bees difference! </a:t>
            </a:r>
            <a:endParaRPr b="1" i="0" sz="11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1" title="Insert Image Here.png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3397878" y="4817247"/>
            <a:ext cx="1739575" cy="1739551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 txBox="1"/>
          <p:nvPr/>
        </p:nvSpPr>
        <p:spPr>
          <a:xfrm>
            <a:off x="567828" y="3709999"/>
            <a:ext cx="36669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(Delete icons that do not apply, adjust and delete this text.)</a:t>
            </a:r>
            <a:endParaRPr b="1" i="0" sz="9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