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aURofE8xQCY9P0EmI9cyWJ+E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20XX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29839" y="817542"/>
            <a:ext cx="43242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99D20"/>
                </a:solidFill>
              </a:rPr>
              <a:t>[</a:t>
            </a:r>
            <a:r>
              <a:rPr b="1" lang="en-US" sz="3500" u="sng">
                <a:solidFill>
                  <a:srgbClr val="F99D20"/>
                </a:solidFill>
              </a:rPr>
              <a:t>Event Name</a:t>
            </a:r>
            <a:r>
              <a:rPr b="1" i="0" lang="en-US" sz="3500" u="none" cap="none" strike="noStrike">
                <a:solidFill>
                  <a:srgbClr val="F99D20"/>
                </a:solidFill>
              </a:rPr>
              <a:t>]</a:t>
            </a:r>
            <a:endParaRPr b="1" i="0" sz="3500" u="none" cap="none" strike="noStrike">
              <a:solidFill>
                <a:srgbClr val="F99D20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2177" y="1383129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700">
                <a:solidFill>
                  <a:srgbClr val="434343"/>
                </a:solidFill>
              </a:rPr>
              <a:t>Busy Bees </a:t>
            </a:r>
            <a:r>
              <a:rPr b="1" i="0" lang="en-US" sz="17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7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FF9900"/>
                </a:solidFill>
              </a:rPr>
              <a:t>[</a:t>
            </a:r>
            <a:r>
              <a:rPr b="1" lang="en-US" sz="1600">
                <a:solidFill>
                  <a:srgbClr val="FF9900"/>
                </a:solidFill>
              </a:rPr>
              <a:t>Header</a:t>
            </a:r>
            <a:r>
              <a:rPr b="1" i="0" lang="en-US" sz="1600" u="none" cap="none" strike="noStrike">
                <a:solidFill>
                  <a:srgbClr val="FF9900"/>
                </a:solidFill>
              </a:rPr>
              <a:t> Text]</a:t>
            </a:r>
            <a:endParaRPr b="1" i="0" sz="1600" u="none" cap="none" strike="noStrike">
              <a:solidFill>
                <a:srgbClr val="FF9900"/>
              </a:solidFill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951712" y="537420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EF4054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[Event Location]</a:t>
            </a:r>
            <a:endParaRPr b="1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444240" y="2072937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[Event Date and Times]</a:t>
            </a:r>
            <a:endParaRPr b="1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>
                <a:solidFill>
                  <a:srgbClr val="434343"/>
                </a:solidFill>
              </a:rPr>
              <a:t>Event Details</a:t>
            </a:r>
            <a:r>
              <a:rPr b="0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0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97878" y="4817247"/>
            <a:ext cx="1739575" cy="1739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