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firstSlideNum="5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750050" cx="54006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iEaURofE8xQCY9P0EmI9cyWJ+EW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/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6"/>
          <p:cNvSpPr txBox="1"/>
          <p:nvPr>
            <p:ph idx="1" type="subTitle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4" name="Google Shape;14;p2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/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9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" type="body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9"/>
          <p:cNvSpPr txBox="1"/>
          <p:nvPr>
            <p:ph idx="2" type="body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9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0"/>
          <p:cNvSpPr txBox="1"/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1" type="body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3" name="Google Shape;33;p30"/>
          <p:cNvSpPr txBox="1"/>
          <p:nvPr>
            <p:ph idx="2" type="body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3" type="body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5" name="Google Shape;35;p30"/>
          <p:cNvSpPr txBox="1"/>
          <p:nvPr>
            <p:ph idx="4" type="body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0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0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0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1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1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3"/>
          <p:cNvSpPr txBox="1"/>
          <p:nvPr>
            <p:ph idx="1" type="body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2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indent="-428625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indent="-40005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47" name="Google Shape;47;p33"/>
          <p:cNvSpPr txBox="1"/>
          <p:nvPr>
            <p:ph idx="2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48" name="Google Shape;48;p33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3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3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4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4"/>
          <p:cNvSpPr/>
          <p:nvPr>
            <p:ph idx="2" type="pic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34"/>
          <p:cNvSpPr txBox="1"/>
          <p:nvPr>
            <p:ph idx="1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55" name="Google Shape;55;p34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4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5"/>
          <p:cNvSpPr txBox="1"/>
          <p:nvPr>
            <p:ph idx="1" type="body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3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6"/>
          <p:cNvSpPr txBox="1"/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6"/>
          <p:cNvSpPr txBox="1"/>
          <p:nvPr>
            <p:ph idx="1" type="body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3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b="0" i="0" sz="4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5"/>
          <p:cNvSpPr txBox="1"/>
          <p:nvPr>
            <p:ph idx="1" type="body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625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b="0" i="0" sz="3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7188" lvl="3" marL="1828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7188" lvl="4" marL="22860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7188" lvl="5" marL="27432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88" lvl="6" marL="3200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88" lvl="7" marL="3657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88" lvl="8" marL="4114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20XX</a:t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529839" y="817542"/>
            <a:ext cx="4324200" cy="6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500" u="none" cap="none" strike="noStrike">
                <a:solidFill>
                  <a:srgbClr val="EF4054"/>
                </a:solidFill>
              </a:rPr>
              <a:t>[</a:t>
            </a:r>
            <a:r>
              <a:rPr b="1" lang="en-US" sz="3500" u="sng">
                <a:solidFill>
                  <a:srgbClr val="EF4054"/>
                </a:solidFill>
              </a:rPr>
              <a:t>Event Name</a:t>
            </a:r>
            <a:r>
              <a:rPr b="1" i="0" lang="en-US" sz="3500" u="none" cap="none" strike="noStrike">
                <a:solidFill>
                  <a:srgbClr val="EF4054"/>
                </a:solidFill>
              </a:rPr>
              <a:t>]</a:t>
            </a:r>
            <a:endParaRPr b="1" i="0" sz="3500" u="none" cap="none" strike="noStrike">
              <a:solidFill>
                <a:srgbClr val="EF4054"/>
              </a:solidFill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682177" y="1383129"/>
            <a:ext cx="40362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700" u="none" cap="none" strike="noStrike">
                <a:solidFill>
                  <a:srgbClr val="EF4054"/>
                </a:solidFill>
                <a:latin typeface="Arial"/>
                <a:ea typeface="Arial"/>
                <a:cs typeface="Arial"/>
                <a:sym typeface="Arial"/>
              </a:rPr>
              <a:t>at </a:t>
            </a:r>
            <a:r>
              <a:rPr b="1" lang="en-US" sz="1700">
                <a:solidFill>
                  <a:srgbClr val="EF4054"/>
                </a:solidFill>
              </a:rPr>
              <a:t>Busy Bees </a:t>
            </a:r>
            <a:r>
              <a:rPr b="1" i="0" lang="en-US" sz="1700" u="none" cap="none" strike="noStrike">
                <a:solidFill>
                  <a:srgbClr val="EF4054"/>
                </a:solidFill>
                <a:latin typeface="Arial"/>
                <a:ea typeface="Arial"/>
                <a:cs typeface="Arial"/>
                <a:sym typeface="Arial"/>
              </a:rPr>
              <a:t>[Location]</a:t>
            </a:r>
            <a:endParaRPr b="1" i="0" sz="1700" u="none" cap="none" strike="noStrike">
              <a:solidFill>
                <a:srgbClr val="EF40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559225" y="2550175"/>
            <a:ext cx="4264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FF9900"/>
                </a:solidFill>
              </a:rPr>
              <a:t>[</a:t>
            </a:r>
            <a:r>
              <a:rPr b="1" lang="en-US" sz="1600">
                <a:solidFill>
                  <a:srgbClr val="FF9900"/>
                </a:solidFill>
              </a:rPr>
              <a:t>Header</a:t>
            </a:r>
            <a:r>
              <a:rPr b="1" i="0" lang="en-US" sz="1600" u="none" cap="none" strike="noStrike">
                <a:solidFill>
                  <a:srgbClr val="FF9900"/>
                </a:solidFill>
              </a:rPr>
              <a:t> Text]</a:t>
            </a:r>
            <a:endParaRPr b="1" i="0" sz="1600" u="none" cap="none" strike="noStrike">
              <a:solidFill>
                <a:srgbClr val="FF9900"/>
              </a:solidFill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951712" y="5374202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Call </a:t>
            </a:r>
            <a:r>
              <a:rPr b="1" i="0" lang="en-US" sz="1050" u="none" cap="none" strike="noStrike">
                <a:solidFill>
                  <a:srgbClr val="EF4054"/>
                </a:solidFill>
                <a:latin typeface="Arial"/>
                <a:ea typeface="Arial"/>
                <a:cs typeface="Arial"/>
                <a:sym typeface="Arial"/>
              </a:rPr>
              <a:t>[Enrollment Number]</a:t>
            </a:r>
            <a:r>
              <a:rPr b="1" i="0" lang="en-US" sz="105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 to Enroll</a:t>
            </a:r>
            <a:endParaRPr b="1" i="0" sz="105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1444240" y="1842158"/>
            <a:ext cx="284575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[Event Location]</a:t>
            </a:r>
            <a:endParaRPr b="1" i="0" sz="12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1444240" y="2072937"/>
            <a:ext cx="284575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[Event Date and Times]</a:t>
            </a:r>
            <a:endParaRPr b="1" i="0" sz="12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"/>
          <p:cNvSpPr txBox="1"/>
          <p:nvPr/>
        </p:nvSpPr>
        <p:spPr>
          <a:xfrm>
            <a:off x="549425" y="2925350"/>
            <a:ext cx="43242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</a:t>
            </a:r>
            <a:r>
              <a:rPr lang="en-US" sz="1200">
                <a:solidFill>
                  <a:srgbClr val="434343"/>
                </a:solidFill>
              </a:rPr>
              <a:t>Event Details</a:t>
            </a:r>
            <a:r>
              <a:rPr b="0" i="0" lang="en-US" sz="12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  <a:endParaRPr b="0" i="0" sz="12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2" name="Google Shape;82;p1" title="Insert Image Here.png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397878" y="4817247"/>
            <a:ext cx="1739575" cy="17395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2024-01-30T20:12:10Z</dcterms:created>
  <dc:creator>Clara Reis</dc:creator>
</cp:coreProperties>
</file>