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nJYqC+seSBqUdreEuCDrJYOs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04581" y="7314589"/>
            <a:ext cx="213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3163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549087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062628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27226" y="958567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247885" y="958567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736829" y="6915150"/>
            <a:ext cx="28071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Summer Program encourages children to explore, ask questions, and guide their own learning through hands-on activities and collaborative discovery. 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