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058400" cx="77724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3CYHxuL+fhvdVM+8dYkKHLQvz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219206" y="8995864"/>
            <a:ext cx="213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833E"/>
                </a:solidFill>
                <a:latin typeface="Calibri"/>
                <a:ea typeface="Calibri"/>
                <a:cs typeface="Calibri"/>
                <a:sym typeface="Calibri"/>
              </a:rPr>
              <a:t>[Insert Dates]</a:t>
            </a:r>
            <a:endParaRPr sz="1600">
              <a:solidFill>
                <a:srgbClr val="0083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2025-12-12T00:16:23Z</dcterms:created>
  <dc:creator>BrightPath Kids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