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058400" cx="77724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nJYqC+seSBqUdreEuCDrJYOsy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204581" y="7314589"/>
            <a:ext cx="213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Dates]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53163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1549087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106488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327226" y="958567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2247885" y="958567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4634489" y="7095313"/>
            <a:ext cx="29385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Summer Program encourages children to explore, ask questions, and guide their own learning through hands-on activities and collaborative discovery. </a:t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2025-12-12T00:16:23Z</dcterms:created>
  <dc:creator>BrightPath Kids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