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058400" cx="77724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nJYqC+seSBqUdreEuCDrJYOsy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204581" y="7314589"/>
            <a:ext cx="213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Dates]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53163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1549087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106488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327226" y="958567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2247885" y="958567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4649099" y="6861392"/>
            <a:ext cx="3055500" cy="21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54486"/>
                </a:solidFill>
                <a:latin typeface="Calibri"/>
                <a:ea typeface="Calibri"/>
                <a:cs typeface="Calibri"/>
                <a:sym typeface="Calibri"/>
              </a:rPr>
              <a:t>The Summer Program encourages children to explore, ask questions, and guide their own learning through hands-on activities and collaborative discovery. Each theme is shaped by children’s interests, with educators supporting exploration for infants, toddlers, preschool, and </a:t>
            </a:r>
            <a:endParaRPr b="1">
              <a:solidFill>
                <a:srgbClr val="25448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54486"/>
                </a:solidFill>
                <a:latin typeface="Calibri"/>
                <a:ea typeface="Calibri"/>
                <a:cs typeface="Calibri"/>
                <a:sym typeface="Calibri"/>
              </a:rPr>
              <a:t>school-age groups. </a:t>
            </a:r>
            <a:endParaRPr sz="400">
              <a:solidFill>
                <a:srgbClr val="2544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2025-12-12T00:16:23Z</dcterms:created>
  <dc:creator>BrightPath Kids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