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nJYqC+seSBqUdreEuCDrJYOs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04581" y="7314589"/>
            <a:ext cx="21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3163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549087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06488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24888" y="961491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101688" y="961491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502890" y="6136574"/>
            <a:ext cx="3298800" cy="18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Discovery Zone encourages children to explore, ask questions, and guide their own learning through hands-on activities and collaborative discovery. Each theme is shaped by children’s interests, with educators supporting exploration for infants, toddlers, preschool, and school-age groups. 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