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10058400" cx="7772400"/>
  <p:notesSz cx="7772400" cy="10058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inJYqC+seSBqUdreEuCDrJYOsy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2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 txBox="1"/>
          <p:nvPr/>
        </p:nvSpPr>
        <p:spPr>
          <a:xfrm>
            <a:off x="1204581" y="7314589"/>
            <a:ext cx="213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[Insert Dates]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"/>
          <p:cNvSpPr txBox="1"/>
          <p:nvPr/>
        </p:nvSpPr>
        <p:spPr>
          <a:xfrm>
            <a:off x="53163" y="8921591"/>
            <a:ext cx="1876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[Insert Theme Name]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1549087" y="8921591"/>
            <a:ext cx="1876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[Insert Theme Name]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"/>
          <p:cNvSpPr txBox="1"/>
          <p:nvPr/>
        </p:nvSpPr>
        <p:spPr>
          <a:xfrm>
            <a:off x="3106488" y="8921591"/>
            <a:ext cx="1876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[Insert Theme Name]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"/>
          <p:cNvSpPr txBox="1"/>
          <p:nvPr/>
        </p:nvSpPr>
        <p:spPr>
          <a:xfrm>
            <a:off x="224888" y="9614916"/>
            <a:ext cx="1876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[Insert Theme Name]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"/>
          <p:cNvSpPr txBox="1"/>
          <p:nvPr/>
        </p:nvSpPr>
        <p:spPr>
          <a:xfrm>
            <a:off x="2101688" y="9614916"/>
            <a:ext cx="1876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[Insert Theme Name]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"/>
          <p:cNvSpPr txBox="1"/>
          <p:nvPr/>
        </p:nvSpPr>
        <p:spPr>
          <a:xfrm>
            <a:off x="4502890" y="6136574"/>
            <a:ext cx="3298800" cy="18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Discovery Zone encourages children to explore, ask questions, and guide their own learning through hands-on activities and collaborative discovery. Each theme is shaped by children’s interests, with educators supporting exploration for infants, toddlers, preschool, and school-age groups. </a:t>
            </a:r>
            <a:endParaRPr sz="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2025-12-12T00:16:23Z</dcterms:created>
  <dc:creator>BrightPath Kids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2025-12-12T00:00:00Z</vt:filetime>
  </property>
  <property fmtid="{D5CDD505-2E9C-101B-9397-08002B2CF9AE}" pid="3" name="Creator">
    <vt:lpwstr>Canva</vt:lpwstr>
  </property>
  <property fmtid="{D5CDD505-2E9C-101B-9397-08002B2CF9AE}" pid="4" name="LastSaved">
    <vt:filetime>2025-12-12T00:00:00Z</vt:filetime>
  </property>
  <property fmtid="{D5CDD505-2E9C-101B-9397-08002B2CF9AE}" pid="5" name="Producer">
    <vt:lpwstr>Canva</vt:lpwstr>
  </property>
</Properties>
</file>